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5" r:id="rId6"/>
    <p:sldId id="276" r:id="rId7"/>
    <p:sldId id="262" r:id="rId8"/>
    <p:sldId id="258" r:id="rId9"/>
    <p:sldId id="261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80E54-42D1-4110-B643-693FAC642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C80427-DBB0-4287-99CD-262F673FB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B3ADF-B281-41A5-B86B-EE9BC617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ABA85-46BE-4441-91E0-E7C52D9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004BA-23EF-4CD8-A8C7-E32FF5B1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0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CE36E-7CED-40A7-A1EC-82A104DD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0CAF95-4558-4794-A9F4-0A559E49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2A939-5907-4856-B4D1-A853D48C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C3DBF-E5A6-4E72-B235-65E7C84A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74CBC-678A-4A16-84EE-E47B0C49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19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E92EE9-EB40-4652-8672-DBF87CB2D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75140E-9E60-4C0E-AE4E-406F19FFD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8DC95-00D1-4654-8C29-A2947A36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C8D0C-5B03-42E3-AA5A-C9CE8C29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32768-430B-41EA-AA7F-4785B4F4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3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CC0F4-F43C-40D1-A004-D44F7FA4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69C73-8937-4992-9F79-D23A3808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A96BE-7D21-481D-BC05-15BAC10E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507D1-42C2-4A03-8FD8-AE9C5DCB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997BB-6954-4D99-AEA4-985C66EE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4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7BA65-C626-4803-8AB5-D441A141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9A7B9-E3FB-4FDB-8AA8-84CB47341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99CCD-23E5-471B-A793-EBF4894F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682F5-7706-4E07-9E61-5A8DCCE4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CBF7A-4714-4516-B612-504EDF6E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9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D1CEA-DF96-4F96-95CD-8B87BF39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7E6EC-8962-42D4-86C1-2A06E3D2A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4768F4-F4F9-4A76-BE46-913CA3A80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37A5AE-74A9-45CB-85DC-3ABC5AA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FBAD97-6C8B-4BCE-85C5-3EC9F2B4A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193D8-CD52-43F9-8AEF-9446796B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6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D33A8-615D-4526-B2B3-140B1BB4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F754C9-E11B-438B-9D83-D1E6B70AE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32115-E525-4FFB-BAB1-79772DC8F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CE30E4-189C-4214-80B5-D913BBF4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25207C-714F-4D20-918F-3F54ACC01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F7C045-C968-42E7-81CC-769310DF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B237E9-1318-4E3C-98F7-5C6F7751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ADAA1C-BCCA-4000-9051-301AE1DA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66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4DF0A-1ABE-4038-BFE7-A9FC54BC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6F742-1D46-4785-BBDC-CF2646869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C821C5-E748-4D2F-89BB-08934CB3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5FBB5F-1B21-4266-B66F-91920BA2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0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C9A354-4DD8-4E19-9DB7-CB8B5070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F2D1BD-79E1-459B-9CBB-DEDCBB69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A9DD6-FA1E-469B-B95D-DB595AC2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4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199C9-C758-45CE-A001-D5245EFF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237D3-E5E2-4F15-906D-D1E8AF8F9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9800A-44B4-42E5-80C0-9FAB5B32E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1EBF8-F5B7-490D-91B3-18B5A5327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FB3DC6-EE0C-4E49-9F6D-DC0E895D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034329-4A33-4874-8AC9-1ABA93CD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97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4544F-B46A-4D33-8CE5-F2DD604B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91762E-9E5E-4210-9662-48BC1433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81A43E-ADAD-4DFD-9497-B1258C8C1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25A6F-ACF1-449B-BE21-337B2FEA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5A0163-A8C0-471E-AD8C-A3AF7B14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C4BE7-063D-4617-96F9-0E961A4B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0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DCF0A5-4286-426B-8710-BF8C87B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B51D4F-84EC-4AD7-9252-F2A1BEA6D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7BC19-2644-429A-96DD-4E45714DB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BD4B7-7A2C-4E66-A129-0D71CB096C5F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D0ADFD-E0C0-45ED-8921-D68F2E2ED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ED061-AC69-44B8-8510-34FC20A3C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AD5B7-C0FC-431C-8639-35108393F8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5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레고에 대한 이미지 검색결과">
            <a:extLst>
              <a:ext uri="{FF2B5EF4-FFF2-40B4-BE49-F238E27FC236}">
                <a16:creationId xmlns:a16="http://schemas.microsoft.com/office/drawing/2014/main" id="{68D94A44-7C16-4C89-B8B8-34D0C61B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183699" y="1599777"/>
            <a:ext cx="2680447" cy="26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7A04F3-298F-429E-982D-F6F0E87C54CA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51C4A3C-2732-4A29-BDDC-1DBBB46E9FE3}"/>
              </a:ext>
            </a:extLst>
          </p:cNvPr>
          <p:cNvSpPr/>
          <p:nvPr/>
        </p:nvSpPr>
        <p:spPr>
          <a:xfrm>
            <a:off x="4912658" y="4661648"/>
            <a:ext cx="2360706" cy="1147482"/>
          </a:xfrm>
          <a:prstGeom prst="triangle">
            <a:avLst/>
          </a:prstGeom>
          <a:solidFill>
            <a:srgbClr val="F4B1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CEF188-14D9-4F35-BC84-E1DC9D58A895}"/>
              </a:ext>
            </a:extLst>
          </p:cNvPr>
          <p:cNvSpPr/>
          <p:nvPr/>
        </p:nvSpPr>
        <p:spPr>
          <a:xfrm rot="20925410">
            <a:off x="2094752" y="4476377"/>
            <a:ext cx="7996518" cy="149412"/>
          </a:xfrm>
          <a:prstGeom prst="rect">
            <a:avLst/>
          </a:prstGeom>
          <a:solidFill>
            <a:srgbClr val="F4B183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B5317D9-09BF-44FC-AA3E-BCA3B230B880}"/>
              </a:ext>
            </a:extLst>
          </p:cNvPr>
          <p:cNvSpPr/>
          <p:nvPr/>
        </p:nvSpPr>
        <p:spPr>
          <a:xfrm rot="20948259">
            <a:off x="7872111" y="2684478"/>
            <a:ext cx="1303623" cy="711995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질팡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E1E3-27B7-4418-8824-43BA0CE24701}"/>
              </a:ext>
            </a:extLst>
          </p:cNvPr>
          <p:cNvSpPr txBox="1"/>
          <p:nvPr/>
        </p:nvSpPr>
        <p:spPr>
          <a:xfrm>
            <a:off x="367552" y="384912"/>
            <a:ext cx="57254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창의공학 설계</a:t>
            </a:r>
            <a:endParaRPr lang="en-US" altLang="ko-KR" sz="4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4400" b="1" spc="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마인드스톰</a:t>
            </a:r>
            <a:endParaRPr lang="en-US" altLang="ko-KR" sz="4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4400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EV3</a:t>
            </a:r>
            <a:endParaRPr lang="ko-KR" altLang="en-US" sz="44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레고에 대한 이미지 검색결과">
            <a:extLst>
              <a:ext uri="{FF2B5EF4-FFF2-40B4-BE49-F238E27FC236}">
                <a16:creationId xmlns:a16="http://schemas.microsoft.com/office/drawing/2014/main" id="{23A81517-AC71-463D-92F3-792D9FE6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0" b="96400" l="10000" r="90000">
                        <a14:foregroundMark x1="49200" y1="8200" x2="49200" y2="8200"/>
                        <a14:foregroundMark x1="54200" y1="4200" x2="54200" y2="4200"/>
                        <a14:foregroundMark x1="50600" y1="28000" x2="50600" y2="28000"/>
                        <a14:foregroundMark x1="51200" y1="27400" x2="48200" y2="27000"/>
                        <a14:foregroundMark x1="19200" y1="39800" x2="27000" y2="39400"/>
                        <a14:foregroundMark x1="25200" y1="34200" x2="24000" y2="23400"/>
                        <a14:foregroundMark x1="25000" y1="20600" x2="19600" y2="29200"/>
                        <a14:foregroundMark x1="19600" y1="29200" x2="20200" y2="32800"/>
                        <a14:foregroundMark x1="19200" y1="35000" x2="17800" y2="21600"/>
                        <a14:foregroundMark x1="18800" y1="21000" x2="27800" y2="21000"/>
                        <a14:foregroundMark x1="29400" y1="21200" x2="18400" y2="20600"/>
                        <a14:foregroundMark x1="17400" y1="21600" x2="27400" y2="19000"/>
                        <a14:foregroundMark x1="27400" y1="19000" x2="28400" y2="19000"/>
                        <a14:foregroundMark x1="26000" y1="19600" x2="16200" y2="21600"/>
                        <a14:foregroundMark x1="20800" y1="18600" x2="29000" y2="18600"/>
                        <a14:foregroundMark x1="27000" y1="18600" x2="16600" y2="19800"/>
                        <a14:foregroundMark x1="16600" y1="19800" x2="16200" y2="20000"/>
                        <a14:foregroundMark x1="19400" y1="19000" x2="15800" y2="19400"/>
                        <a14:foregroundMark x1="21600" y1="18000" x2="16200" y2="19800"/>
                        <a14:foregroundMark x1="40800" y1="89800" x2="49000" y2="92600"/>
                        <a14:foregroundMark x1="60000" y1="94400" x2="68400" y2="94200"/>
                        <a14:foregroundMark x1="48200" y1="95800" x2="36800" y2="96400"/>
                        <a14:foregroundMark x1="43200" y1="73800" x2="40000" y2="66600"/>
                        <a14:foregroundMark x1="39800" y1="65800" x2="38400" y2="72000"/>
                        <a14:foregroundMark x1="37400" y1="67000" x2="37000" y2="71400"/>
                        <a14:foregroundMark x1="52000" y1="64800" x2="57800" y2="72400"/>
                        <a14:foregroundMark x1="57600" y1="65600" x2="60400" y2="73800"/>
                        <a14:foregroundMark x1="65200" y1="64600" x2="64400" y2="73800"/>
                        <a14:foregroundMark x1="22200" y1="33800" x2="17800" y2="4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3148">
            <a:off x="2344907" y="2780480"/>
            <a:ext cx="2258416" cy="22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C9FBEF-0FAE-4B19-8145-9A27EF464508}"/>
              </a:ext>
            </a:extLst>
          </p:cNvPr>
          <p:cNvSpPr/>
          <p:nvPr/>
        </p:nvSpPr>
        <p:spPr>
          <a:xfrm rot="20948259">
            <a:off x="2872998" y="3692699"/>
            <a:ext cx="1202233" cy="75184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갈팡</a:t>
            </a:r>
            <a:endParaRPr lang="ko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A3556-C3FC-48A0-88D6-244C4BEC8E2A}"/>
              </a:ext>
            </a:extLst>
          </p:cNvPr>
          <p:cNvSpPr txBox="1"/>
          <p:nvPr/>
        </p:nvSpPr>
        <p:spPr>
          <a:xfrm>
            <a:off x="9657976" y="6333514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조원 </a:t>
            </a:r>
            <a:r>
              <a:rPr lang="en-US" altLang="ko-KR" b="1" dirty="0"/>
              <a:t>: </a:t>
            </a:r>
            <a:r>
              <a:rPr lang="ko-KR" altLang="en-US" b="1" dirty="0"/>
              <a:t>이창우</a:t>
            </a:r>
            <a:r>
              <a:rPr lang="en-US" altLang="ko-KR" b="1" dirty="0"/>
              <a:t>, </a:t>
            </a:r>
            <a:r>
              <a:rPr lang="ko-KR" altLang="en-US" b="1" dirty="0" err="1"/>
              <a:t>왕희승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2642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36AD4D-0B09-43D7-9778-B0078E8F5F95}"/>
              </a:ext>
            </a:extLst>
          </p:cNvPr>
          <p:cNvSpPr/>
          <p:nvPr/>
        </p:nvSpPr>
        <p:spPr>
          <a:xfrm>
            <a:off x="4152529" y="4173741"/>
            <a:ext cx="3872753" cy="1804894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275018" y="207642"/>
            <a:ext cx="34900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분석 및 설계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E466175-AE33-4474-81FF-757E8ECE761C}"/>
              </a:ext>
            </a:extLst>
          </p:cNvPr>
          <p:cNvSpPr/>
          <p:nvPr/>
        </p:nvSpPr>
        <p:spPr>
          <a:xfrm>
            <a:off x="8964706" y="2511556"/>
            <a:ext cx="1577788" cy="1577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종이컵에 대한 이미지 검색결과">
            <a:extLst>
              <a:ext uri="{FF2B5EF4-FFF2-40B4-BE49-F238E27FC236}">
                <a16:creationId xmlns:a16="http://schemas.microsoft.com/office/drawing/2014/main" id="{42F4FB9B-A366-42FD-87C0-9E06BA137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8662894" y="3753167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종이컵에 대한 이미지 검색결과">
            <a:extLst>
              <a:ext uri="{FF2B5EF4-FFF2-40B4-BE49-F238E27FC236}">
                <a16:creationId xmlns:a16="http://schemas.microsoft.com/office/drawing/2014/main" id="{889451D3-3DC4-4E93-AB7C-7BDD1B1D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1092197" y="3753168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0BF34A-31BD-49E9-8119-6916D7164C5C}"/>
              </a:ext>
            </a:extLst>
          </p:cNvPr>
          <p:cNvGrpSpPr/>
          <p:nvPr/>
        </p:nvGrpSpPr>
        <p:grpSpPr>
          <a:xfrm rot="687620">
            <a:off x="1311088" y="3013952"/>
            <a:ext cx="9314330" cy="236820"/>
            <a:chOff x="1287928" y="3310590"/>
            <a:chExt cx="9314330" cy="2368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493AE4-7A72-4F81-AF31-2E72893B7DDD}"/>
                </a:ext>
              </a:extLst>
            </p:cNvPr>
            <p:cNvSpPr/>
            <p:nvPr/>
          </p:nvSpPr>
          <p:spPr>
            <a:xfrm>
              <a:off x="2985247" y="3363257"/>
              <a:ext cx="5919694" cy="148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57DD8E6-EC40-4B3D-AA4E-C2D95849D582}"/>
                </a:ext>
              </a:extLst>
            </p:cNvPr>
            <p:cNvSpPr/>
            <p:nvPr/>
          </p:nvSpPr>
          <p:spPr>
            <a:xfrm>
              <a:off x="8904940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A0ABCA-A2FF-4CF5-ACBC-5284ECFC32F3}"/>
                </a:ext>
              </a:extLst>
            </p:cNvPr>
            <p:cNvSpPr/>
            <p:nvPr/>
          </p:nvSpPr>
          <p:spPr>
            <a:xfrm>
              <a:off x="1287928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5ADFDFE7-7F86-4F19-8BAA-B0CD9A2E2F1F}"/>
              </a:ext>
            </a:extLst>
          </p:cNvPr>
          <p:cNvSpPr/>
          <p:nvPr/>
        </p:nvSpPr>
        <p:spPr>
          <a:xfrm>
            <a:off x="5580907" y="3174304"/>
            <a:ext cx="1016000" cy="101600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593458E-1D7A-4712-8310-D2D151F74DF8}"/>
              </a:ext>
            </a:extLst>
          </p:cNvPr>
          <p:cNvSpPr/>
          <p:nvPr/>
        </p:nvSpPr>
        <p:spPr>
          <a:xfrm>
            <a:off x="5697448" y="4089344"/>
            <a:ext cx="782917" cy="21022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17EC3-B619-4F70-BFA1-51E10D880FE6}"/>
              </a:ext>
            </a:extLst>
          </p:cNvPr>
          <p:cNvSpPr/>
          <p:nvPr/>
        </p:nvSpPr>
        <p:spPr>
          <a:xfrm>
            <a:off x="4513171" y="4190304"/>
            <a:ext cx="1159436" cy="2091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A31697-24A5-4D87-8262-BCF8BF077AEB}"/>
              </a:ext>
            </a:extLst>
          </p:cNvPr>
          <p:cNvSpPr/>
          <p:nvPr/>
        </p:nvSpPr>
        <p:spPr>
          <a:xfrm>
            <a:off x="6914776" y="4173741"/>
            <a:ext cx="319743" cy="117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DDAD6A-A482-462A-94B2-36BB8C2AF637}"/>
              </a:ext>
            </a:extLst>
          </p:cNvPr>
          <p:cNvSpPr/>
          <p:nvPr/>
        </p:nvSpPr>
        <p:spPr>
          <a:xfrm>
            <a:off x="6860988" y="4308268"/>
            <a:ext cx="420384" cy="1964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674689-C021-42FF-9EDD-B011B1874798}"/>
              </a:ext>
            </a:extLst>
          </p:cNvPr>
          <p:cNvSpPr/>
          <p:nvPr/>
        </p:nvSpPr>
        <p:spPr>
          <a:xfrm>
            <a:off x="7267773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5FAAE0F-78CD-467B-A73D-ECC1F4951D30}"/>
              </a:ext>
            </a:extLst>
          </p:cNvPr>
          <p:cNvSpPr/>
          <p:nvPr/>
        </p:nvSpPr>
        <p:spPr>
          <a:xfrm>
            <a:off x="6598035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A631E3-2B2E-4287-9C68-8B6C702DEC93}"/>
              </a:ext>
            </a:extLst>
          </p:cNvPr>
          <p:cNvCxnSpPr/>
          <p:nvPr/>
        </p:nvCxnSpPr>
        <p:spPr>
          <a:xfrm>
            <a:off x="4152529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25BBA7-316B-4ED9-920C-9DD97E28D6BD}"/>
              </a:ext>
            </a:extLst>
          </p:cNvPr>
          <p:cNvCxnSpPr/>
          <p:nvPr/>
        </p:nvCxnSpPr>
        <p:spPr>
          <a:xfrm>
            <a:off x="6480365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8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36AD4D-0B09-43D7-9778-B0078E8F5F95}"/>
              </a:ext>
            </a:extLst>
          </p:cNvPr>
          <p:cNvSpPr/>
          <p:nvPr/>
        </p:nvSpPr>
        <p:spPr>
          <a:xfrm>
            <a:off x="4152529" y="4173741"/>
            <a:ext cx="3872753" cy="1804894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275018" y="207642"/>
            <a:ext cx="34900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분석 및 설계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E466175-AE33-4474-81FF-757E8ECE761C}"/>
              </a:ext>
            </a:extLst>
          </p:cNvPr>
          <p:cNvSpPr/>
          <p:nvPr/>
        </p:nvSpPr>
        <p:spPr>
          <a:xfrm>
            <a:off x="7410080" y="879365"/>
            <a:ext cx="1577788" cy="1577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종이컵에 대한 이미지 검색결과">
            <a:extLst>
              <a:ext uri="{FF2B5EF4-FFF2-40B4-BE49-F238E27FC236}">
                <a16:creationId xmlns:a16="http://schemas.microsoft.com/office/drawing/2014/main" id="{42F4FB9B-A366-42FD-87C0-9E06BA137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8662894" y="3753167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종이컵에 대한 이미지 검색결과">
            <a:extLst>
              <a:ext uri="{FF2B5EF4-FFF2-40B4-BE49-F238E27FC236}">
                <a16:creationId xmlns:a16="http://schemas.microsoft.com/office/drawing/2014/main" id="{889451D3-3DC4-4E93-AB7C-7BDD1B1D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1092197" y="3753168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0BF34A-31BD-49E9-8119-6916D7164C5C}"/>
              </a:ext>
            </a:extLst>
          </p:cNvPr>
          <p:cNvGrpSpPr/>
          <p:nvPr/>
        </p:nvGrpSpPr>
        <p:grpSpPr>
          <a:xfrm rot="20700000">
            <a:off x="1311088" y="3013952"/>
            <a:ext cx="9314330" cy="236820"/>
            <a:chOff x="1287928" y="3310590"/>
            <a:chExt cx="9314330" cy="2368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493AE4-7A72-4F81-AF31-2E72893B7DDD}"/>
                </a:ext>
              </a:extLst>
            </p:cNvPr>
            <p:cNvSpPr/>
            <p:nvPr/>
          </p:nvSpPr>
          <p:spPr>
            <a:xfrm>
              <a:off x="2985247" y="3363257"/>
              <a:ext cx="5919694" cy="148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57DD8E6-EC40-4B3D-AA4E-C2D95849D582}"/>
                </a:ext>
              </a:extLst>
            </p:cNvPr>
            <p:cNvSpPr/>
            <p:nvPr/>
          </p:nvSpPr>
          <p:spPr>
            <a:xfrm>
              <a:off x="8904940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A0ABCA-A2FF-4CF5-ACBC-5284ECFC32F3}"/>
                </a:ext>
              </a:extLst>
            </p:cNvPr>
            <p:cNvSpPr/>
            <p:nvPr/>
          </p:nvSpPr>
          <p:spPr>
            <a:xfrm>
              <a:off x="1287928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5ADFDFE7-7F86-4F19-8BAA-B0CD9A2E2F1F}"/>
              </a:ext>
            </a:extLst>
          </p:cNvPr>
          <p:cNvSpPr/>
          <p:nvPr/>
        </p:nvSpPr>
        <p:spPr>
          <a:xfrm>
            <a:off x="5580907" y="3174304"/>
            <a:ext cx="1016000" cy="101600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593458E-1D7A-4712-8310-D2D151F74DF8}"/>
              </a:ext>
            </a:extLst>
          </p:cNvPr>
          <p:cNvSpPr/>
          <p:nvPr/>
        </p:nvSpPr>
        <p:spPr>
          <a:xfrm>
            <a:off x="5697448" y="4089344"/>
            <a:ext cx="782917" cy="21022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17EC3-B619-4F70-BFA1-51E10D880FE6}"/>
              </a:ext>
            </a:extLst>
          </p:cNvPr>
          <p:cNvSpPr/>
          <p:nvPr/>
        </p:nvSpPr>
        <p:spPr>
          <a:xfrm>
            <a:off x="4513171" y="4190304"/>
            <a:ext cx="1159436" cy="2091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A31697-24A5-4D87-8262-BCF8BF077AEB}"/>
              </a:ext>
            </a:extLst>
          </p:cNvPr>
          <p:cNvSpPr/>
          <p:nvPr/>
        </p:nvSpPr>
        <p:spPr>
          <a:xfrm>
            <a:off x="6914776" y="4173741"/>
            <a:ext cx="319743" cy="117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DDAD6A-A482-462A-94B2-36BB8C2AF637}"/>
              </a:ext>
            </a:extLst>
          </p:cNvPr>
          <p:cNvSpPr/>
          <p:nvPr/>
        </p:nvSpPr>
        <p:spPr>
          <a:xfrm>
            <a:off x="6860988" y="4308268"/>
            <a:ext cx="420384" cy="1964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674689-C021-42FF-9EDD-B011B1874798}"/>
              </a:ext>
            </a:extLst>
          </p:cNvPr>
          <p:cNvSpPr/>
          <p:nvPr/>
        </p:nvSpPr>
        <p:spPr>
          <a:xfrm>
            <a:off x="7267773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5FAAE0F-78CD-467B-A73D-ECC1F4951D30}"/>
              </a:ext>
            </a:extLst>
          </p:cNvPr>
          <p:cNvSpPr/>
          <p:nvPr/>
        </p:nvSpPr>
        <p:spPr>
          <a:xfrm>
            <a:off x="6598035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A631E3-2B2E-4287-9C68-8B6C702DEC93}"/>
              </a:ext>
            </a:extLst>
          </p:cNvPr>
          <p:cNvCxnSpPr/>
          <p:nvPr/>
        </p:nvCxnSpPr>
        <p:spPr>
          <a:xfrm>
            <a:off x="4152529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25BBA7-316B-4ED9-920C-9DD97E28D6BD}"/>
              </a:ext>
            </a:extLst>
          </p:cNvPr>
          <p:cNvCxnSpPr/>
          <p:nvPr/>
        </p:nvCxnSpPr>
        <p:spPr>
          <a:xfrm>
            <a:off x="6480365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079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36AD4D-0B09-43D7-9778-B0078E8F5F95}"/>
              </a:ext>
            </a:extLst>
          </p:cNvPr>
          <p:cNvSpPr/>
          <p:nvPr/>
        </p:nvSpPr>
        <p:spPr>
          <a:xfrm>
            <a:off x="4152529" y="4173741"/>
            <a:ext cx="3872753" cy="1804894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275018" y="207642"/>
            <a:ext cx="34900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분석 및 설계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E466175-AE33-4474-81FF-757E8ECE761C}"/>
              </a:ext>
            </a:extLst>
          </p:cNvPr>
          <p:cNvSpPr/>
          <p:nvPr/>
        </p:nvSpPr>
        <p:spPr>
          <a:xfrm>
            <a:off x="1308477" y="2480673"/>
            <a:ext cx="1577788" cy="1577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종이컵에 대한 이미지 검색결과">
            <a:extLst>
              <a:ext uri="{FF2B5EF4-FFF2-40B4-BE49-F238E27FC236}">
                <a16:creationId xmlns:a16="http://schemas.microsoft.com/office/drawing/2014/main" id="{42F4FB9B-A366-42FD-87C0-9E06BA137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8662894" y="3753167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종이컵에 대한 이미지 검색결과">
            <a:extLst>
              <a:ext uri="{FF2B5EF4-FFF2-40B4-BE49-F238E27FC236}">
                <a16:creationId xmlns:a16="http://schemas.microsoft.com/office/drawing/2014/main" id="{889451D3-3DC4-4E93-AB7C-7BDD1B1DB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1092197" y="3753168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0BF34A-31BD-49E9-8119-6916D7164C5C}"/>
              </a:ext>
            </a:extLst>
          </p:cNvPr>
          <p:cNvGrpSpPr/>
          <p:nvPr/>
        </p:nvGrpSpPr>
        <p:grpSpPr>
          <a:xfrm rot="20700000">
            <a:off x="1311088" y="3013952"/>
            <a:ext cx="9314330" cy="236820"/>
            <a:chOff x="1287928" y="3310590"/>
            <a:chExt cx="9314330" cy="2368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2493AE4-7A72-4F81-AF31-2E72893B7DDD}"/>
                </a:ext>
              </a:extLst>
            </p:cNvPr>
            <p:cNvSpPr/>
            <p:nvPr/>
          </p:nvSpPr>
          <p:spPr>
            <a:xfrm>
              <a:off x="2985247" y="3363257"/>
              <a:ext cx="5919694" cy="148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57DD8E6-EC40-4B3D-AA4E-C2D95849D582}"/>
                </a:ext>
              </a:extLst>
            </p:cNvPr>
            <p:cNvSpPr/>
            <p:nvPr/>
          </p:nvSpPr>
          <p:spPr>
            <a:xfrm>
              <a:off x="8904940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FA0ABCA-A2FF-4CF5-ACBC-5284ECFC32F3}"/>
                </a:ext>
              </a:extLst>
            </p:cNvPr>
            <p:cNvSpPr/>
            <p:nvPr/>
          </p:nvSpPr>
          <p:spPr>
            <a:xfrm>
              <a:off x="1287928" y="3310590"/>
              <a:ext cx="1697318" cy="23682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5ADFDFE7-7F86-4F19-8BAA-B0CD9A2E2F1F}"/>
              </a:ext>
            </a:extLst>
          </p:cNvPr>
          <p:cNvSpPr/>
          <p:nvPr/>
        </p:nvSpPr>
        <p:spPr>
          <a:xfrm>
            <a:off x="5580907" y="3174304"/>
            <a:ext cx="1016000" cy="1016000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593458E-1D7A-4712-8310-D2D151F74DF8}"/>
              </a:ext>
            </a:extLst>
          </p:cNvPr>
          <p:cNvSpPr/>
          <p:nvPr/>
        </p:nvSpPr>
        <p:spPr>
          <a:xfrm>
            <a:off x="5697448" y="4089344"/>
            <a:ext cx="782917" cy="210229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317EC3-B619-4F70-BFA1-51E10D880FE6}"/>
              </a:ext>
            </a:extLst>
          </p:cNvPr>
          <p:cNvSpPr/>
          <p:nvPr/>
        </p:nvSpPr>
        <p:spPr>
          <a:xfrm>
            <a:off x="4513171" y="4190304"/>
            <a:ext cx="1159436" cy="2091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A31697-24A5-4D87-8262-BCF8BF077AEB}"/>
              </a:ext>
            </a:extLst>
          </p:cNvPr>
          <p:cNvSpPr/>
          <p:nvPr/>
        </p:nvSpPr>
        <p:spPr>
          <a:xfrm>
            <a:off x="6914776" y="4173741"/>
            <a:ext cx="319743" cy="117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3DDAD6A-A482-462A-94B2-36BB8C2AF637}"/>
              </a:ext>
            </a:extLst>
          </p:cNvPr>
          <p:cNvSpPr/>
          <p:nvPr/>
        </p:nvSpPr>
        <p:spPr>
          <a:xfrm>
            <a:off x="6860988" y="4308268"/>
            <a:ext cx="420384" cy="1964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8674689-C021-42FF-9EDD-B011B1874798}"/>
              </a:ext>
            </a:extLst>
          </p:cNvPr>
          <p:cNvSpPr/>
          <p:nvPr/>
        </p:nvSpPr>
        <p:spPr>
          <a:xfrm>
            <a:off x="7267773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5FAAE0F-78CD-467B-A73D-ECC1F4951D30}"/>
              </a:ext>
            </a:extLst>
          </p:cNvPr>
          <p:cNvSpPr/>
          <p:nvPr/>
        </p:nvSpPr>
        <p:spPr>
          <a:xfrm>
            <a:off x="6598035" y="4190304"/>
            <a:ext cx="284615" cy="1008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A631E3-2B2E-4287-9C68-8B6C702DEC93}"/>
              </a:ext>
            </a:extLst>
          </p:cNvPr>
          <p:cNvCxnSpPr/>
          <p:nvPr/>
        </p:nvCxnSpPr>
        <p:spPr>
          <a:xfrm>
            <a:off x="4152529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25BBA7-316B-4ED9-920C-9DD97E28D6BD}"/>
              </a:ext>
            </a:extLst>
          </p:cNvPr>
          <p:cNvCxnSpPr/>
          <p:nvPr/>
        </p:nvCxnSpPr>
        <p:spPr>
          <a:xfrm>
            <a:off x="6480365" y="4562597"/>
            <a:ext cx="15200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3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289609" y="207642"/>
            <a:ext cx="416652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창작품 제작방법 설명</a:t>
            </a:r>
          </a:p>
        </p:txBody>
      </p:sp>
      <p:pic>
        <p:nvPicPr>
          <p:cNvPr id="9" name="그림 8" descr="실내, 테이블, 컴퓨터, 책상이(가) 표시된 사진&#10;&#10;매우 높은 신뢰도로 생성된 설명">
            <a:extLst>
              <a:ext uri="{FF2B5EF4-FFF2-40B4-BE49-F238E27FC236}">
                <a16:creationId xmlns:a16="http://schemas.microsoft.com/office/drawing/2014/main" id="{3B3C6E2B-40B2-4F99-B74B-5BD19F92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75" y="1158393"/>
            <a:ext cx="7949051" cy="5179638"/>
          </a:xfrm>
          <a:prstGeom prst="rect">
            <a:avLst/>
          </a:prstGeom>
          <a:effectLst>
            <a:softEdge rad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3E2853-2E88-41D1-A5EA-1F35C43C48D1}"/>
              </a:ext>
            </a:extLst>
          </p:cNvPr>
          <p:cNvSpPr/>
          <p:nvPr/>
        </p:nvSpPr>
        <p:spPr>
          <a:xfrm>
            <a:off x="8755530" y="1894541"/>
            <a:ext cx="2002118" cy="1225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초음파 센서</a:t>
            </a:r>
            <a:br>
              <a:rPr lang="en-US" altLang="ko-KR" dirty="0"/>
            </a:br>
            <a:r>
              <a:rPr lang="ko-KR" altLang="en-US" dirty="0"/>
              <a:t>공이 없을 경우 </a:t>
            </a:r>
            <a:r>
              <a:rPr lang="ko-KR" altLang="en-US" b="1" dirty="0"/>
              <a:t>ⓑ</a:t>
            </a:r>
            <a:r>
              <a:rPr lang="ko-KR" altLang="en-US" dirty="0"/>
              <a:t>가 올라간다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2318A3BD-3A0B-425F-987E-ADBC9478D6DB}"/>
              </a:ext>
            </a:extLst>
          </p:cNvPr>
          <p:cNvSpPr/>
          <p:nvPr/>
        </p:nvSpPr>
        <p:spPr>
          <a:xfrm>
            <a:off x="8916894" y="3154081"/>
            <a:ext cx="304800" cy="29882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8FB98C-8076-4918-902F-F2FA1322637C}"/>
              </a:ext>
            </a:extLst>
          </p:cNvPr>
          <p:cNvSpPr/>
          <p:nvPr/>
        </p:nvSpPr>
        <p:spPr>
          <a:xfrm>
            <a:off x="7811523" y="1935932"/>
            <a:ext cx="385483" cy="44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ⓑ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1E99237-82EB-4075-9613-1284DE970FCC}"/>
              </a:ext>
            </a:extLst>
          </p:cNvPr>
          <p:cNvSpPr/>
          <p:nvPr/>
        </p:nvSpPr>
        <p:spPr>
          <a:xfrm rot="8616780">
            <a:off x="7554988" y="2286888"/>
            <a:ext cx="215151" cy="17331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사람이(가) 표시된 사진&#10;&#10;높은 신뢰도로 생성된 설명">
            <a:extLst>
              <a:ext uri="{FF2B5EF4-FFF2-40B4-BE49-F238E27FC236}">
                <a16:creationId xmlns:a16="http://schemas.microsoft.com/office/drawing/2014/main" id="{234B4C16-C4A2-407E-8460-29883A28D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62" y="1935932"/>
            <a:ext cx="1028813" cy="146066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C23AF7-1759-4A99-AC08-DEA555373932}"/>
              </a:ext>
            </a:extLst>
          </p:cNvPr>
          <p:cNvSpPr/>
          <p:nvPr/>
        </p:nvSpPr>
        <p:spPr>
          <a:xfrm>
            <a:off x="909098" y="3461408"/>
            <a:ext cx="2002118" cy="1225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터치 센서</a:t>
            </a:r>
            <a:br>
              <a:rPr lang="en-US" altLang="ko-KR" dirty="0"/>
            </a:br>
            <a:r>
              <a:rPr lang="ko-KR" altLang="en-US" dirty="0"/>
              <a:t>누르면 </a:t>
            </a:r>
            <a:endParaRPr lang="en-US" altLang="ko-KR" dirty="0"/>
          </a:p>
          <a:p>
            <a:pPr algn="ctr"/>
            <a:r>
              <a:rPr lang="ko-KR" altLang="en-US" b="1" dirty="0"/>
              <a:t>ⓐ</a:t>
            </a:r>
            <a:r>
              <a:rPr lang="ko-KR" altLang="en-US" dirty="0"/>
              <a:t>가 올라간다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8464741C-6F2E-4188-904A-A76EB6E994F3}"/>
              </a:ext>
            </a:extLst>
          </p:cNvPr>
          <p:cNvSpPr/>
          <p:nvPr/>
        </p:nvSpPr>
        <p:spPr>
          <a:xfrm rot="10800000">
            <a:off x="1389953" y="2947675"/>
            <a:ext cx="304800" cy="29882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EE61C-900D-400D-9F1C-3CFC1F67F9E0}"/>
              </a:ext>
            </a:extLst>
          </p:cNvPr>
          <p:cNvSpPr/>
          <p:nvPr/>
        </p:nvSpPr>
        <p:spPr>
          <a:xfrm>
            <a:off x="3275396" y="3492565"/>
            <a:ext cx="385483" cy="448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ⓐ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2A0F360-98A2-4634-B9EE-B9600C85C64F}"/>
              </a:ext>
            </a:extLst>
          </p:cNvPr>
          <p:cNvSpPr/>
          <p:nvPr/>
        </p:nvSpPr>
        <p:spPr>
          <a:xfrm rot="16200000">
            <a:off x="3348667" y="3207072"/>
            <a:ext cx="215151" cy="17331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8D02A1-3EC5-42D0-8202-0A813B3DDDAF}"/>
              </a:ext>
            </a:extLst>
          </p:cNvPr>
          <p:cNvSpPr/>
          <p:nvPr/>
        </p:nvSpPr>
        <p:spPr>
          <a:xfrm>
            <a:off x="2636974" y="5613398"/>
            <a:ext cx="363832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피브릭</a:t>
            </a:r>
            <a:endParaRPr lang="en-US" altLang="ko-KR" b="1" dirty="0"/>
          </a:p>
          <a:p>
            <a:pPr algn="ctr"/>
            <a:r>
              <a:rPr lang="ko-KR" altLang="en-US" dirty="0"/>
              <a:t>센서와 모터 및 디스플레이 제어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C6BEF66-7F19-495A-947A-A76FC1DEBEC8}"/>
              </a:ext>
            </a:extLst>
          </p:cNvPr>
          <p:cNvSpPr/>
          <p:nvPr/>
        </p:nvSpPr>
        <p:spPr>
          <a:xfrm rot="17773572">
            <a:off x="4494087" y="4266956"/>
            <a:ext cx="2061883" cy="28221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B03824-C6E7-4D2C-ADD5-3CE0F4E273E6}"/>
              </a:ext>
            </a:extLst>
          </p:cNvPr>
          <p:cNvSpPr/>
          <p:nvPr/>
        </p:nvSpPr>
        <p:spPr>
          <a:xfrm>
            <a:off x="3188762" y="4197841"/>
            <a:ext cx="1699212" cy="977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/>
              <a:t>라지모터</a:t>
            </a:r>
            <a:endParaRPr lang="en-US" altLang="ko-KR" sz="2000" b="1" dirty="0"/>
          </a:p>
          <a:p>
            <a:pPr algn="ctr"/>
            <a:r>
              <a:rPr lang="ko-KR" altLang="en-US" b="1" dirty="0"/>
              <a:t>ⓐⓑ</a:t>
            </a:r>
            <a:r>
              <a:rPr lang="ko-KR" altLang="en-US" b="1" dirty="0" err="1"/>
              <a:t>를</a:t>
            </a:r>
            <a:r>
              <a:rPr lang="ko-KR" altLang="en-US" b="1" dirty="0"/>
              <a:t> 움직임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74D34EE-DD7E-4C0E-BA46-9A18E42DE8ED}"/>
              </a:ext>
            </a:extLst>
          </p:cNvPr>
          <p:cNvSpPr/>
          <p:nvPr/>
        </p:nvSpPr>
        <p:spPr>
          <a:xfrm rot="17982075">
            <a:off x="4665898" y="3809891"/>
            <a:ext cx="335522" cy="31645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D73045-FF9C-464D-8509-EC751C6D329D}"/>
              </a:ext>
            </a:extLst>
          </p:cNvPr>
          <p:cNvSpPr txBox="1"/>
          <p:nvPr/>
        </p:nvSpPr>
        <p:spPr>
          <a:xfrm>
            <a:off x="4613099" y="495314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센서와</a:t>
            </a:r>
            <a:r>
              <a:rPr lang="en-US" altLang="ko-KR" b="1" dirty="0"/>
              <a:t> 1</a:t>
            </a:r>
            <a:r>
              <a:rPr lang="ko-KR" altLang="en-US" b="1" dirty="0"/>
              <a:t>개의 </a:t>
            </a:r>
            <a:r>
              <a:rPr lang="ko-KR" altLang="en-US" b="1" dirty="0" err="1"/>
              <a:t>라지모터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907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실내, 테이블, 바닥, 책상이(가) 표시된 사진&#10;&#10;매우 높은 신뢰도로 생성된 설명">
            <a:extLst>
              <a:ext uri="{FF2B5EF4-FFF2-40B4-BE49-F238E27FC236}">
                <a16:creationId xmlns:a16="http://schemas.microsoft.com/office/drawing/2014/main" id="{AA9EC2EA-2299-483B-B46B-6CD05B8F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0" y="1009952"/>
            <a:ext cx="3085215" cy="545957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3EF1685-989B-4A8C-8434-A9CAB6ABEC5C}"/>
              </a:ext>
            </a:extLst>
          </p:cNvPr>
          <p:cNvSpPr/>
          <p:nvPr/>
        </p:nvSpPr>
        <p:spPr>
          <a:xfrm>
            <a:off x="2850776" y="1936376"/>
            <a:ext cx="2109695" cy="24503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937385-849B-4302-ABD0-8F3006A49477}"/>
              </a:ext>
            </a:extLst>
          </p:cNvPr>
          <p:cNvSpPr/>
          <p:nvPr/>
        </p:nvSpPr>
        <p:spPr>
          <a:xfrm>
            <a:off x="5038164" y="1601694"/>
            <a:ext cx="268614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안정성을 위한 가드레일</a:t>
            </a:r>
            <a:endParaRPr lang="ko-KR" altLang="en-US" b="1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CCA99A4-57E3-4368-9E8E-A4D8899AB8D6}"/>
              </a:ext>
            </a:extLst>
          </p:cNvPr>
          <p:cNvSpPr/>
          <p:nvPr/>
        </p:nvSpPr>
        <p:spPr>
          <a:xfrm>
            <a:off x="3275106" y="2999389"/>
            <a:ext cx="2109695" cy="24503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042EC3-18CD-40B9-A19B-AF44339E0B52}"/>
              </a:ext>
            </a:extLst>
          </p:cNvPr>
          <p:cNvSpPr/>
          <p:nvPr/>
        </p:nvSpPr>
        <p:spPr>
          <a:xfrm>
            <a:off x="5510311" y="2664707"/>
            <a:ext cx="3185456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공을 옮긴 횟수를 디스플레이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918296C-7588-4CAF-93C3-2BB66B0021B1}"/>
              </a:ext>
            </a:extLst>
          </p:cNvPr>
          <p:cNvSpPr/>
          <p:nvPr/>
        </p:nvSpPr>
        <p:spPr>
          <a:xfrm>
            <a:off x="1117602" y="3957917"/>
            <a:ext cx="3842869" cy="24503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4BAB8E-0696-4AFD-8992-48C01E27737C}"/>
              </a:ext>
            </a:extLst>
          </p:cNvPr>
          <p:cNvSpPr/>
          <p:nvPr/>
        </p:nvSpPr>
        <p:spPr>
          <a:xfrm>
            <a:off x="5148735" y="3745753"/>
            <a:ext cx="4165592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/>
              <a:t>공의 안전한 움직임을 위한 뚫린 다리</a:t>
            </a:r>
            <a:endParaRPr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9F8A3B-EFB6-473C-BE34-D22FF10D8E0D}"/>
              </a:ext>
            </a:extLst>
          </p:cNvPr>
          <p:cNvSpPr/>
          <p:nvPr/>
        </p:nvSpPr>
        <p:spPr>
          <a:xfrm>
            <a:off x="289609" y="207642"/>
            <a:ext cx="416652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창작품 제작방법 설명</a:t>
            </a:r>
          </a:p>
        </p:txBody>
      </p:sp>
    </p:spTree>
    <p:extLst>
      <p:ext uri="{BB962C8B-B14F-4D97-AF65-F5344CB8AC3E}">
        <p14:creationId xmlns:p14="http://schemas.microsoft.com/office/powerpoint/2010/main" val="168274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9F8A3B-EFB6-473C-BE34-D22FF10D8E0D}"/>
              </a:ext>
            </a:extLst>
          </p:cNvPr>
          <p:cNvSpPr/>
          <p:nvPr/>
        </p:nvSpPr>
        <p:spPr>
          <a:xfrm>
            <a:off x="246160" y="179889"/>
            <a:ext cx="1970411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설명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502FD9A-181E-401D-87DE-577294B5DE37}"/>
              </a:ext>
            </a:extLst>
          </p:cNvPr>
          <p:cNvGrpSpPr/>
          <p:nvPr/>
        </p:nvGrpSpPr>
        <p:grpSpPr>
          <a:xfrm>
            <a:off x="2450353" y="547810"/>
            <a:ext cx="7560235" cy="5941907"/>
            <a:chOff x="2916518" y="518658"/>
            <a:chExt cx="6695035" cy="542525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DCE38C2-1860-47CE-96DB-19011948CBF5}"/>
                </a:ext>
              </a:extLst>
            </p:cNvPr>
            <p:cNvGrpSpPr/>
            <p:nvPr/>
          </p:nvGrpSpPr>
          <p:grpSpPr>
            <a:xfrm>
              <a:off x="2916518" y="518658"/>
              <a:ext cx="6695035" cy="4937859"/>
              <a:chOff x="1810871" y="405105"/>
              <a:chExt cx="8319247" cy="6135781"/>
            </a:xfrm>
          </p:grpSpPr>
          <p:sp>
            <p:nvSpPr>
              <p:cNvPr id="2" name="순서도: 수행의 시작/종료 1">
                <a:extLst>
                  <a:ext uri="{FF2B5EF4-FFF2-40B4-BE49-F238E27FC236}">
                    <a16:creationId xmlns:a16="http://schemas.microsoft.com/office/drawing/2014/main" id="{F6CB6178-7A39-42DE-852C-B680945653D0}"/>
                  </a:ext>
                </a:extLst>
              </p:cNvPr>
              <p:cNvSpPr/>
              <p:nvPr/>
            </p:nvSpPr>
            <p:spPr>
              <a:xfrm>
                <a:off x="5181600" y="405105"/>
                <a:ext cx="1288267" cy="425128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/>
                  <a:t>시작</a:t>
                </a:r>
              </a:p>
            </p:txBody>
          </p:sp>
          <p:sp>
            <p:nvSpPr>
              <p:cNvPr id="6" name="순서도: 판단 5">
                <a:extLst>
                  <a:ext uri="{FF2B5EF4-FFF2-40B4-BE49-F238E27FC236}">
                    <a16:creationId xmlns:a16="http://schemas.microsoft.com/office/drawing/2014/main" id="{938241B4-8F1D-4CF6-A53D-808F9D4488E6}"/>
                  </a:ext>
                </a:extLst>
              </p:cNvPr>
              <p:cNvSpPr/>
              <p:nvPr/>
            </p:nvSpPr>
            <p:spPr>
              <a:xfrm>
                <a:off x="3430494" y="1061479"/>
                <a:ext cx="4787153" cy="612648"/>
              </a:xfrm>
              <a:prstGeom prst="flowChartDecision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터치센서를 눌렀는가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?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CFE0C5A-20C7-4067-8A93-62A44DD908FD}"/>
                  </a:ext>
                </a:extLst>
              </p:cNvPr>
              <p:cNvSpPr/>
              <p:nvPr/>
            </p:nvSpPr>
            <p:spPr>
              <a:xfrm>
                <a:off x="3872749" y="1945138"/>
                <a:ext cx="3944476" cy="5438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/>
                  <a:t>라지모터</a:t>
                </a:r>
                <a:r>
                  <a:rPr lang="ko-KR" altLang="en-US" sz="1400" b="1" dirty="0"/>
                  <a:t> 각도 </a:t>
                </a:r>
                <a:r>
                  <a:rPr lang="en-US" altLang="ko-KR" sz="1400" b="1" dirty="0"/>
                  <a:t>40</a:t>
                </a:r>
                <a:r>
                  <a:rPr lang="ko-KR" altLang="en-US" sz="1400" b="1" dirty="0"/>
                  <a:t>도 </a:t>
                </a:r>
                <a:r>
                  <a:rPr lang="en-US" altLang="ko-KR" sz="1400" b="1" dirty="0"/>
                  <a:t>40 </a:t>
                </a:r>
                <a:r>
                  <a:rPr lang="ko-KR" altLang="en-US" sz="1400" b="1" dirty="0"/>
                  <a:t>힘으로 회전</a:t>
                </a:r>
              </a:p>
            </p:txBody>
          </p:sp>
          <p:sp>
            <p:nvSpPr>
              <p:cNvPr id="15" name="순서도: 판단 14">
                <a:extLst>
                  <a:ext uri="{FF2B5EF4-FFF2-40B4-BE49-F238E27FC236}">
                    <a16:creationId xmlns:a16="http://schemas.microsoft.com/office/drawing/2014/main" id="{6821FA00-5547-42F0-A12C-E65BADDBFD9A}"/>
                  </a:ext>
                </a:extLst>
              </p:cNvPr>
              <p:cNvSpPr/>
              <p:nvPr/>
            </p:nvSpPr>
            <p:spPr>
              <a:xfrm>
                <a:off x="2253130" y="2811373"/>
                <a:ext cx="7141882" cy="612648"/>
              </a:xfrm>
              <a:prstGeom prst="flowChartDecision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</a:rPr>
                  <a:t>초음파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input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이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8cm 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이상인가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?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6D5FFE4-115E-422E-8C1D-5BDF06636B82}"/>
                  </a:ext>
                </a:extLst>
              </p:cNvPr>
              <p:cNvSpPr/>
              <p:nvPr/>
            </p:nvSpPr>
            <p:spPr>
              <a:xfrm>
                <a:off x="3872749" y="3662998"/>
                <a:ext cx="3944476" cy="5438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/>
                  <a:t>라지모터</a:t>
                </a:r>
                <a:r>
                  <a:rPr lang="ko-KR" altLang="en-US" sz="1400" b="1" dirty="0"/>
                  <a:t> 각도 </a:t>
                </a:r>
                <a:r>
                  <a:rPr lang="en-US" altLang="ko-KR" sz="1400" b="1" dirty="0"/>
                  <a:t>-40</a:t>
                </a:r>
                <a:r>
                  <a:rPr lang="ko-KR" altLang="en-US" sz="1400" b="1" dirty="0"/>
                  <a:t>도 </a:t>
                </a:r>
                <a:r>
                  <a:rPr lang="en-US" altLang="ko-KR" sz="1400" b="1" dirty="0"/>
                  <a:t>40 </a:t>
                </a:r>
                <a:r>
                  <a:rPr lang="ko-KR" altLang="en-US" sz="1400" b="1" dirty="0"/>
                  <a:t>힘으로 회전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5DF34BDC-3563-4A42-9BC3-ECC4B13F648D}"/>
                  </a:ext>
                </a:extLst>
              </p:cNvPr>
              <p:cNvCxnSpPr>
                <a:stCxn id="2" idx="2"/>
                <a:endCxn id="6" idx="0"/>
              </p:cNvCxnSpPr>
              <p:nvPr/>
            </p:nvCxnSpPr>
            <p:spPr>
              <a:xfrm flipH="1">
                <a:off x="5824071" y="830233"/>
                <a:ext cx="1663" cy="231246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93C47C5-4F6E-4FFF-BC6B-7914448D3975}"/>
                  </a:ext>
                </a:extLst>
              </p:cNvPr>
              <p:cNvCxnSpPr>
                <a:stCxn id="6" idx="2"/>
                <a:endCxn id="7" idx="0"/>
              </p:cNvCxnSpPr>
              <p:nvPr/>
            </p:nvCxnSpPr>
            <p:spPr>
              <a:xfrm>
                <a:off x="5824071" y="1674127"/>
                <a:ext cx="20916" cy="271011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74204A28-39BB-4AA2-BA60-BB9213DECC25}"/>
                  </a:ext>
                </a:extLst>
              </p:cNvPr>
              <p:cNvCxnSpPr>
                <a:stCxn id="7" idx="2"/>
                <a:endCxn id="15" idx="0"/>
              </p:cNvCxnSpPr>
              <p:nvPr/>
            </p:nvCxnSpPr>
            <p:spPr>
              <a:xfrm flipH="1">
                <a:off x="5824071" y="2488997"/>
                <a:ext cx="20916" cy="322376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AF6D5AF-58B5-4E11-B203-1CBF4EED6ACF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>
                <a:off x="5824071" y="3424021"/>
                <a:ext cx="20916" cy="238977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4BE985B2-0B26-44F9-81B3-8CB451E1625D}"/>
                  </a:ext>
                </a:extLst>
              </p:cNvPr>
              <p:cNvSpPr/>
              <p:nvPr/>
            </p:nvSpPr>
            <p:spPr>
              <a:xfrm>
                <a:off x="3872749" y="4445834"/>
                <a:ext cx="3944476" cy="5438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Count</a:t>
                </a:r>
                <a:r>
                  <a:rPr lang="ko-KR" altLang="en-US" sz="1400" b="1" dirty="0"/>
                  <a:t> </a:t>
                </a:r>
                <a:r>
                  <a:rPr lang="en-US" altLang="ko-KR" sz="1400" b="1" dirty="0">
                    <a:sym typeface="Wingdings" panose="05000000000000000000" pitchFamily="2" charset="2"/>
                  </a:rPr>
                  <a:t> Count + 1</a:t>
                </a:r>
                <a:endParaRPr lang="ko-KR" altLang="en-US" sz="1400" b="1" dirty="0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AD17908-C2D1-4160-A444-2688785A4CBE}"/>
                  </a:ext>
                </a:extLst>
              </p:cNvPr>
              <p:cNvCxnSpPr>
                <a:stCxn id="16" idx="2"/>
                <a:endCxn id="28" idx="0"/>
              </p:cNvCxnSpPr>
              <p:nvPr/>
            </p:nvCxnSpPr>
            <p:spPr>
              <a:xfrm>
                <a:off x="5844987" y="4206857"/>
                <a:ext cx="0" cy="238977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0F74DEB-47EC-4572-84A0-26D767B9FC96}"/>
                  </a:ext>
                </a:extLst>
              </p:cNvPr>
              <p:cNvSpPr/>
              <p:nvPr/>
            </p:nvSpPr>
            <p:spPr>
              <a:xfrm>
                <a:off x="3862291" y="5228670"/>
                <a:ext cx="3944476" cy="5438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/>
                  <a:t>Count</a:t>
                </a:r>
                <a:r>
                  <a:rPr lang="ko-KR" altLang="en-US" sz="1400" b="1" dirty="0"/>
                  <a:t> </a:t>
                </a:r>
                <a:r>
                  <a:rPr lang="ko-KR" altLang="en-US" sz="1400" b="1" dirty="0">
                    <a:sym typeface="Wingdings" panose="05000000000000000000" pitchFamily="2" charset="2"/>
                  </a:rPr>
                  <a:t>디스플레이에 출력</a:t>
                </a:r>
                <a:endParaRPr lang="ko-KR" altLang="en-US" sz="1400" b="1" dirty="0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AFD5879-F529-41F3-B899-FF338DD737E7}"/>
                  </a:ext>
                </a:extLst>
              </p:cNvPr>
              <p:cNvCxnSpPr>
                <a:stCxn id="28" idx="2"/>
                <a:endCxn id="32" idx="0"/>
              </p:cNvCxnSpPr>
              <p:nvPr/>
            </p:nvCxnSpPr>
            <p:spPr>
              <a:xfrm flipH="1">
                <a:off x="5834529" y="4989693"/>
                <a:ext cx="10458" cy="238977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4472BBA-A23E-4F19-9A1F-1C8ADA364834}"/>
                  </a:ext>
                </a:extLst>
              </p:cNvPr>
              <p:cNvCxnSpPr>
                <a:stCxn id="15" idx="1"/>
              </p:cNvCxnSpPr>
              <p:nvPr/>
            </p:nvCxnSpPr>
            <p:spPr>
              <a:xfrm flipH="1">
                <a:off x="1810871" y="3117697"/>
                <a:ext cx="442259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A58C77C2-E5BE-49B6-8F1D-AC03A735BAEA}"/>
                  </a:ext>
                </a:extLst>
              </p:cNvPr>
              <p:cNvCxnSpPr/>
              <p:nvPr/>
            </p:nvCxnSpPr>
            <p:spPr>
              <a:xfrm flipV="1">
                <a:off x="1810871" y="2737224"/>
                <a:ext cx="0" cy="380473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3262CD53-3175-4BCB-B072-0A7777230B0C}"/>
                  </a:ext>
                </a:extLst>
              </p:cNvPr>
              <p:cNvCxnSpPr/>
              <p:nvPr/>
            </p:nvCxnSpPr>
            <p:spPr>
              <a:xfrm flipV="1">
                <a:off x="1810871" y="2650185"/>
                <a:ext cx="3950447" cy="9301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437377F-521E-40D6-A2DC-DC9C50BBE0CB}"/>
                  </a:ext>
                </a:extLst>
              </p:cNvPr>
              <p:cNvCxnSpPr>
                <a:stCxn id="6" idx="1"/>
              </p:cNvCxnSpPr>
              <p:nvPr/>
            </p:nvCxnSpPr>
            <p:spPr>
              <a:xfrm flipH="1">
                <a:off x="2910541" y="1367803"/>
                <a:ext cx="519953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4120577D-62FB-4783-A012-9E0D0A5D32C2}"/>
                  </a:ext>
                </a:extLst>
              </p:cNvPr>
              <p:cNvCxnSpPr/>
              <p:nvPr/>
            </p:nvCxnSpPr>
            <p:spPr>
              <a:xfrm flipV="1">
                <a:off x="2910541" y="1061479"/>
                <a:ext cx="0" cy="306324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F6D78DB6-83AE-4FCC-BBE7-33B9FACA1809}"/>
                  </a:ext>
                </a:extLst>
              </p:cNvPr>
              <p:cNvCxnSpPr/>
              <p:nvPr/>
            </p:nvCxnSpPr>
            <p:spPr>
              <a:xfrm flipV="1">
                <a:off x="2910541" y="943484"/>
                <a:ext cx="2850777" cy="11799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FBF60B-17C0-4A12-9869-C04450B5C78B}"/>
                  </a:ext>
                </a:extLst>
              </p:cNvPr>
              <p:cNvSpPr txBox="1"/>
              <p:nvPr/>
            </p:nvSpPr>
            <p:spPr>
              <a:xfrm>
                <a:off x="3042023" y="1364842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No</a:t>
                </a:r>
                <a:endParaRPr lang="ko-KR" altLang="en-US" b="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54CBB0-E87E-4659-94B4-13FA0B26803D}"/>
                  </a:ext>
                </a:extLst>
              </p:cNvPr>
              <p:cNvSpPr txBox="1"/>
              <p:nvPr/>
            </p:nvSpPr>
            <p:spPr>
              <a:xfrm>
                <a:off x="1874016" y="3122862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No</a:t>
                </a:r>
                <a:endParaRPr lang="ko-KR" altLang="en-US" b="1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71F389B-02C2-4744-897C-7F0FB63A24C7}"/>
                  </a:ext>
                </a:extLst>
              </p:cNvPr>
              <p:cNvSpPr txBox="1"/>
              <p:nvPr/>
            </p:nvSpPr>
            <p:spPr>
              <a:xfrm>
                <a:off x="6037817" y="331755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Yes</a:t>
                </a:r>
                <a:endParaRPr lang="ko-KR" altLang="en-US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F73194-3C0A-4841-A02A-5252FBC94320}"/>
                  </a:ext>
                </a:extLst>
              </p:cNvPr>
              <p:cNvSpPr txBox="1"/>
              <p:nvPr/>
            </p:nvSpPr>
            <p:spPr>
              <a:xfrm>
                <a:off x="6037817" y="1575806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Yes</a:t>
                </a:r>
                <a:endParaRPr lang="ko-KR" altLang="en-US" b="1" dirty="0"/>
              </a:p>
            </p:txBody>
          </p:sp>
          <p:sp>
            <p:nvSpPr>
              <p:cNvPr id="61" name="순서도: 판단 60">
                <a:extLst>
                  <a:ext uri="{FF2B5EF4-FFF2-40B4-BE49-F238E27FC236}">
                    <a16:creationId xmlns:a16="http://schemas.microsoft.com/office/drawing/2014/main" id="{E99340CC-E621-4B73-9438-78B19D6FC1B1}"/>
                  </a:ext>
                </a:extLst>
              </p:cNvPr>
              <p:cNvSpPr/>
              <p:nvPr/>
            </p:nvSpPr>
            <p:spPr>
              <a:xfrm>
                <a:off x="2253130" y="5928238"/>
                <a:ext cx="7141882" cy="612648"/>
              </a:xfrm>
              <a:prstGeom prst="flowChartDecision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>
                    <a:solidFill>
                      <a:schemeClr val="tx1"/>
                    </a:solidFill>
                  </a:rPr>
                  <a:t>피브릭을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종료 했는가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?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DD1A412-D975-4F65-9B5E-58DFC24D62D4}"/>
                  </a:ext>
                </a:extLst>
              </p:cNvPr>
              <p:cNvSpPr txBox="1"/>
              <p:nvPr/>
            </p:nvSpPr>
            <p:spPr>
              <a:xfrm>
                <a:off x="8779434" y="5776415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No</a:t>
                </a:r>
                <a:endParaRPr lang="ko-KR" altLang="en-US" b="1" dirty="0"/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DC4B4632-E25D-4AEB-A75E-8B20B4C69CC5}"/>
                  </a:ext>
                </a:extLst>
              </p:cNvPr>
              <p:cNvCxnSpPr>
                <a:stCxn id="61" idx="3"/>
              </p:cNvCxnSpPr>
              <p:nvPr/>
            </p:nvCxnSpPr>
            <p:spPr>
              <a:xfrm>
                <a:off x="9395012" y="6234562"/>
                <a:ext cx="735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93076F9D-85F5-4A6B-BE8C-FD9FDB4FF25E}"/>
                  </a:ext>
                </a:extLst>
              </p:cNvPr>
              <p:cNvCxnSpPr/>
              <p:nvPr/>
            </p:nvCxnSpPr>
            <p:spPr>
              <a:xfrm flipV="1">
                <a:off x="10130118" y="896471"/>
                <a:ext cx="0" cy="533809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405AE8A0-FB91-4AE6-937F-FB7DC8641DAC}"/>
                  </a:ext>
                </a:extLst>
              </p:cNvPr>
              <p:cNvCxnSpPr/>
              <p:nvPr/>
            </p:nvCxnSpPr>
            <p:spPr>
              <a:xfrm flipH="1">
                <a:off x="6203576" y="896471"/>
                <a:ext cx="3926542" cy="4701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929AAB1-F8D3-43E5-BDB0-4A8889855847}"/>
                  </a:ext>
                </a:extLst>
              </p:cNvPr>
              <p:cNvCxnSpPr>
                <a:cxnSpLocks/>
                <a:stCxn id="32" idx="2"/>
                <a:endCxn id="61" idx="0"/>
              </p:cNvCxnSpPr>
              <p:nvPr/>
            </p:nvCxnSpPr>
            <p:spPr>
              <a:xfrm flipH="1">
                <a:off x="5824071" y="5772529"/>
                <a:ext cx="10458" cy="155709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순서도: 수행의 시작/종료 72">
              <a:extLst>
                <a:ext uri="{FF2B5EF4-FFF2-40B4-BE49-F238E27FC236}">
                  <a16:creationId xmlns:a16="http://schemas.microsoft.com/office/drawing/2014/main" id="{F830C6C6-C3AF-4D42-878C-F7C92824126B}"/>
                </a:ext>
              </a:extLst>
            </p:cNvPr>
            <p:cNvSpPr/>
            <p:nvPr/>
          </p:nvSpPr>
          <p:spPr>
            <a:xfrm>
              <a:off x="5627822" y="5601780"/>
              <a:ext cx="1036752" cy="342128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끝</a:t>
              </a: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07752BEA-E915-4A15-B269-00D7D9DE7116}"/>
                </a:ext>
              </a:extLst>
            </p:cNvPr>
            <p:cNvCxnSpPr>
              <a:cxnSpLocks/>
              <a:stCxn id="61" idx="2"/>
              <a:endCxn id="73" idx="0"/>
            </p:cNvCxnSpPr>
            <p:nvPr/>
          </p:nvCxnSpPr>
          <p:spPr>
            <a:xfrm flipH="1">
              <a:off x="6146198" y="5456517"/>
              <a:ext cx="1" cy="145263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5F705F1-8787-4B50-921A-5D770676C8E6}"/>
              </a:ext>
            </a:extLst>
          </p:cNvPr>
          <p:cNvSpPr txBox="1"/>
          <p:nvPr/>
        </p:nvSpPr>
        <p:spPr>
          <a:xfrm>
            <a:off x="537138" y="9568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순서도</a:t>
            </a:r>
          </a:p>
        </p:txBody>
      </p:sp>
    </p:spTree>
    <p:extLst>
      <p:ext uri="{BB962C8B-B14F-4D97-AF65-F5344CB8AC3E}">
        <p14:creationId xmlns:p14="http://schemas.microsoft.com/office/powerpoint/2010/main" val="356839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9F8A3B-EFB6-473C-BE34-D22FF10D8E0D}"/>
              </a:ext>
            </a:extLst>
          </p:cNvPr>
          <p:cNvSpPr/>
          <p:nvPr/>
        </p:nvSpPr>
        <p:spPr>
          <a:xfrm>
            <a:off x="228231" y="155341"/>
            <a:ext cx="1970412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 설명</a:t>
            </a: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D6363E-1372-4E74-92F9-650D874D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1" y="3905762"/>
            <a:ext cx="10703859" cy="1309771"/>
          </a:xfrm>
          <a:prstGeom prst="rect">
            <a:avLst/>
          </a:prstGeom>
        </p:spPr>
      </p:pic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EFC12B-DFD8-479B-B482-444E7832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" y="1366891"/>
            <a:ext cx="10703859" cy="1167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8CE3E-4E16-40A3-99CE-10FAEDA764E7}"/>
              </a:ext>
            </a:extLst>
          </p:cNvPr>
          <p:cNvSpPr txBox="1"/>
          <p:nvPr/>
        </p:nvSpPr>
        <p:spPr>
          <a:xfrm>
            <a:off x="5713506" y="2666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일방통행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C90E80-C461-4B11-9BB6-A41EF903E6F3}"/>
              </a:ext>
            </a:extLst>
          </p:cNvPr>
          <p:cNvSpPr txBox="1"/>
          <p:nvPr/>
        </p:nvSpPr>
        <p:spPr>
          <a:xfrm>
            <a:off x="5598090" y="53064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양방향통행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580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9F8A3B-EFB6-473C-BE34-D22FF10D8E0D}"/>
              </a:ext>
            </a:extLst>
          </p:cNvPr>
          <p:cNvSpPr/>
          <p:nvPr/>
        </p:nvSpPr>
        <p:spPr>
          <a:xfrm>
            <a:off x="210277" y="155341"/>
            <a:ext cx="390683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결과물 캡쳐(동영상)</a:t>
            </a:r>
          </a:p>
        </p:txBody>
      </p:sp>
      <p:pic>
        <p:nvPicPr>
          <p:cNvPr id="11" name="normal">
            <a:hlinkClick r:id="" action="ppaction://media"/>
            <a:extLst>
              <a:ext uri="{FF2B5EF4-FFF2-40B4-BE49-F238E27FC236}">
                <a16:creationId xmlns:a16="http://schemas.microsoft.com/office/drawing/2014/main" id="{0F668F04-0E1C-4CEC-A155-2D017EAF6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000" y="1125344"/>
            <a:ext cx="9100021" cy="51267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1791C-07D8-43E5-9E37-506AC0395282}"/>
              </a:ext>
            </a:extLst>
          </p:cNvPr>
          <p:cNvSpPr txBox="1"/>
          <p:nvPr/>
        </p:nvSpPr>
        <p:spPr>
          <a:xfrm>
            <a:off x="5539012" y="63330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일방통행</a:t>
            </a:r>
          </a:p>
        </p:txBody>
      </p:sp>
    </p:spTree>
    <p:extLst>
      <p:ext uri="{BB962C8B-B14F-4D97-AF65-F5344CB8AC3E}">
        <p14:creationId xmlns:p14="http://schemas.microsoft.com/office/powerpoint/2010/main" val="2516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9F8A3B-EFB6-473C-BE34-D22FF10D8E0D}"/>
              </a:ext>
            </a:extLst>
          </p:cNvPr>
          <p:cNvSpPr/>
          <p:nvPr/>
        </p:nvSpPr>
        <p:spPr>
          <a:xfrm>
            <a:off x="210277" y="155341"/>
            <a:ext cx="390683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결과물 캡쳐(동영상)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1791C-07D8-43E5-9E37-506AC0395282}"/>
              </a:ext>
            </a:extLst>
          </p:cNvPr>
          <p:cNvSpPr txBox="1"/>
          <p:nvPr/>
        </p:nvSpPr>
        <p:spPr>
          <a:xfrm>
            <a:off x="5539012" y="63330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양방향통행</a:t>
            </a:r>
          </a:p>
        </p:txBody>
      </p:sp>
      <p:pic>
        <p:nvPicPr>
          <p:cNvPr id="2" name="KakaoTalk_Video_20191101_1524_00_147">
            <a:hlinkClick r:id="" action="ppaction://media"/>
            <a:extLst>
              <a:ext uri="{FF2B5EF4-FFF2-40B4-BE49-F238E27FC236}">
                <a16:creationId xmlns:a16="http://schemas.microsoft.com/office/drawing/2014/main" id="{27BE3012-2580-4CB0-B906-0C1FBC9CB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2454" y="956877"/>
            <a:ext cx="9363965" cy="52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C64DA19-488C-4389-8FBF-847494786290}"/>
              </a:ext>
            </a:extLst>
          </p:cNvPr>
          <p:cNvSpPr/>
          <p:nvPr/>
        </p:nvSpPr>
        <p:spPr>
          <a:xfrm>
            <a:off x="3702341" y="2442419"/>
            <a:ext cx="4787318" cy="1488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10 트리거 B" panose="02020603020101020101" pitchFamily="18" charset="-127"/>
                <a:ea typeface="210 트리거 B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7022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D76C67-A8F0-4F7D-BFFE-F53B0E976422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1789DF-B9BC-443E-8AFD-65F51C97FFEB}"/>
              </a:ext>
            </a:extLst>
          </p:cNvPr>
          <p:cNvSpPr/>
          <p:nvPr/>
        </p:nvSpPr>
        <p:spPr>
          <a:xfrm>
            <a:off x="237563" y="226418"/>
            <a:ext cx="11710895" cy="5998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endParaRPr lang="en-US" altLang="ko-KR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과제의 개요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과제의 목표 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작품의 창의성 (독창성)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기존의 사례분석 (벤치마킹)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분석 및 설계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창작품 제작방법 설명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결과물 캡쳐(동영상)</a:t>
            </a:r>
          </a:p>
        </p:txBody>
      </p:sp>
    </p:spTree>
    <p:extLst>
      <p:ext uri="{BB962C8B-B14F-4D97-AF65-F5344CB8AC3E}">
        <p14:creationId xmlns:p14="http://schemas.microsoft.com/office/powerpoint/2010/main" val="46586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2FC0B5-F6DD-4D4A-8AFC-F7A2F8852CAC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AF02C2-68A7-4D3D-A053-A395152487AF}"/>
              </a:ext>
            </a:extLst>
          </p:cNvPr>
          <p:cNvSpPr/>
          <p:nvPr/>
        </p:nvSpPr>
        <p:spPr>
          <a:xfrm>
            <a:off x="263483" y="207642"/>
            <a:ext cx="334578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과제의 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B6D449-16F8-44C5-BF55-5F27DF3A62E9}"/>
              </a:ext>
            </a:extLst>
          </p:cNvPr>
          <p:cNvSpPr/>
          <p:nvPr/>
        </p:nvSpPr>
        <p:spPr>
          <a:xfrm>
            <a:off x="263483" y="977010"/>
            <a:ext cx="94667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/>
              <a:t>뒤집어진 종이컵 위로 볼 옮기는 로봇</a:t>
            </a:r>
          </a:p>
          <a:p>
            <a:r>
              <a:rPr lang="ko-KR" altLang="en-US" sz="3200" b="1" dirty="0"/>
              <a:t>레고 </a:t>
            </a:r>
            <a:r>
              <a:rPr lang="ko-KR" altLang="en-US" sz="3200" b="1" dirty="0" err="1"/>
              <a:t>마인드스톰</a:t>
            </a:r>
            <a:r>
              <a:rPr lang="ko-KR" altLang="en-US" sz="3200" b="1" dirty="0"/>
              <a:t> EV3 사용</a:t>
            </a:r>
          </a:p>
          <a:p>
            <a:r>
              <a:rPr lang="ko-KR" altLang="en-US" sz="3200" b="1" dirty="0"/>
              <a:t>센서 1개 이상 사용</a:t>
            </a:r>
          </a:p>
        </p:txBody>
      </p:sp>
      <p:pic>
        <p:nvPicPr>
          <p:cNvPr id="10" name="그림 9" descr="실내, 테이블, 컴퓨터, 바닥이(가) 표시된 사진&#10;&#10;매우 높은 신뢰도로 생성된 설명">
            <a:extLst>
              <a:ext uri="{FF2B5EF4-FFF2-40B4-BE49-F238E27FC236}">
                <a16:creationId xmlns:a16="http://schemas.microsoft.com/office/drawing/2014/main" id="{921BE5E3-6FF7-4B4F-9CAD-E606ACA4C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30" y="2890592"/>
            <a:ext cx="4113676" cy="3247242"/>
          </a:xfrm>
          <a:prstGeom prst="rect">
            <a:avLst/>
          </a:prstGeom>
        </p:spPr>
      </p:pic>
      <p:pic>
        <p:nvPicPr>
          <p:cNvPr id="12" name="그림 11" descr="실내, 바닥, 테이블, 벽이(가) 표시된 사진&#10;&#10;매우 높은 신뢰도로 생성된 설명">
            <a:extLst>
              <a:ext uri="{FF2B5EF4-FFF2-40B4-BE49-F238E27FC236}">
                <a16:creationId xmlns:a16="http://schemas.microsoft.com/office/drawing/2014/main" id="{293E5D07-C351-4576-944A-3D0AB2EA9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28" y="2921241"/>
            <a:ext cx="4263141" cy="32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40C780-36F6-4A48-BD5F-CD63F6805271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73FAF-6BF5-49D9-844D-0CD24F13DF9C}"/>
              </a:ext>
            </a:extLst>
          </p:cNvPr>
          <p:cNvSpPr/>
          <p:nvPr/>
        </p:nvSpPr>
        <p:spPr>
          <a:xfrm>
            <a:off x="275018" y="207642"/>
            <a:ext cx="349005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과제의 목표 </a:t>
            </a:r>
            <a:endParaRPr lang="en-US" altLang="ko-K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1ECB02-B92F-4699-9691-59D9C499247F}"/>
              </a:ext>
            </a:extLst>
          </p:cNvPr>
          <p:cNvSpPr/>
          <p:nvPr/>
        </p:nvSpPr>
        <p:spPr>
          <a:xfrm>
            <a:off x="275018" y="1061479"/>
            <a:ext cx="9113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/>
              <a:t>뒤집어진 종이컵 위로 볼을 일방통행으로 옮기기</a:t>
            </a:r>
          </a:p>
        </p:txBody>
      </p:sp>
      <p:pic>
        <p:nvPicPr>
          <p:cNvPr id="3074" name="Picture 2" descr="종이컵에 대한 이미지 검색결과">
            <a:extLst>
              <a:ext uri="{FF2B5EF4-FFF2-40B4-BE49-F238E27FC236}">
                <a16:creationId xmlns:a16="http://schemas.microsoft.com/office/drawing/2014/main" id="{FFF2F53D-BD00-4ADD-97B8-E3ABF8191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1177362" y="3257175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종이컵에 대한 이미지 검색결과">
            <a:extLst>
              <a:ext uri="{FF2B5EF4-FFF2-40B4-BE49-F238E27FC236}">
                <a16:creationId xmlns:a16="http://schemas.microsoft.com/office/drawing/2014/main" id="{709E7248-96A0-454C-B86C-D0AABBDA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9" r="27237"/>
          <a:stretch/>
        </p:blipFill>
        <p:spPr bwMode="auto">
          <a:xfrm rot="10800000">
            <a:off x="8958727" y="3257175"/>
            <a:ext cx="2181413" cy="28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CFECD12-E463-4A0D-87A3-486F74BDEE11}"/>
              </a:ext>
            </a:extLst>
          </p:cNvPr>
          <p:cNvSpPr/>
          <p:nvPr/>
        </p:nvSpPr>
        <p:spPr>
          <a:xfrm>
            <a:off x="1577786" y="2131440"/>
            <a:ext cx="1380564" cy="1380564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B83CD93-8362-47CF-9443-4DF5F35B953F}"/>
              </a:ext>
            </a:extLst>
          </p:cNvPr>
          <p:cNvSpPr/>
          <p:nvPr/>
        </p:nvSpPr>
        <p:spPr>
          <a:xfrm>
            <a:off x="4470395" y="2555769"/>
            <a:ext cx="3454400" cy="53190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7FA6F-FB7F-424A-BC50-A1C1077A1E68}"/>
              </a:ext>
            </a:extLst>
          </p:cNvPr>
          <p:cNvSpPr txBox="1"/>
          <p:nvPr/>
        </p:nvSpPr>
        <p:spPr>
          <a:xfrm>
            <a:off x="5642871" y="1801940"/>
            <a:ext cx="9062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760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40C780-36F6-4A48-BD5F-CD63F6805271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73FAF-6BF5-49D9-844D-0CD24F13DF9C}"/>
              </a:ext>
            </a:extLst>
          </p:cNvPr>
          <p:cNvSpPr/>
          <p:nvPr/>
        </p:nvSpPr>
        <p:spPr>
          <a:xfrm>
            <a:off x="275018" y="207642"/>
            <a:ext cx="349005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과제의 목표 </a:t>
            </a:r>
            <a:endParaRPr lang="en-US" altLang="ko-K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43A912-3296-4F04-89D4-52CC4796D767}"/>
              </a:ext>
            </a:extLst>
          </p:cNvPr>
          <p:cNvGrpSpPr/>
          <p:nvPr/>
        </p:nvGrpSpPr>
        <p:grpSpPr>
          <a:xfrm>
            <a:off x="1153705" y="1234441"/>
            <a:ext cx="1716773" cy="1901439"/>
            <a:chOff x="3974354" y="884761"/>
            <a:chExt cx="914400" cy="1012758"/>
          </a:xfrm>
        </p:grpSpPr>
        <p:pic>
          <p:nvPicPr>
            <p:cNvPr id="12" name="그래픽 11" descr="머리 안의 뇌">
              <a:extLst>
                <a:ext uri="{FF2B5EF4-FFF2-40B4-BE49-F238E27FC236}">
                  <a16:creationId xmlns:a16="http://schemas.microsoft.com/office/drawing/2014/main" id="{D5B21263-2DCE-4DDC-8932-5C2D9D2FA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74354" y="88476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90B94F-064C-480B-9D04-530FD9CCBA28}"/>
                </a:ext>
              </a:extLst>
            </p:cNvPr>
            <p:cNvSpPr txBox="1"/>
            <p:nvPr/>
          </p:nvSpPr>
          <p:spPr>
            <a:xfrm>
              <a:off x="4144150" y="1700803"/>
              <a:ext cx="467201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창의성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82DE3E-D8D4-4F19-BECF-F1C07715BE20}"/>
              </a:ext>
            </a:extLst>
          </p:cNvPr>
          <p:cNvGrpSpPr/>
          <p:nvPr/>
        </p:nvGrpSpPr>
        <p:grpSpPr>
          <a:xfrm>
            <a:off x="5226427" y="1211780"/>
            <a:ext cx="1733167" cy="1924100"/>
            <a:chOff x="5298664" y="1857884"/>
            <a:chExt cx="923132" cy="1024828"/>
          </a:xfrm>
        </p:grpSpPr>
        <p:pic>
          <p:nvPicPr>
            <p:cNvPr id="15" name="그래픽 14" descr="대상">
              <a:extLst>
                <a:ext uri="{FF2B5EF4-FFF2-40B4-BE49-F238E27FC236}">
                  <a16:creationId xmlns:a16="http://schemas.microsoft.com/office/drawing/2014/main" id="{99EFE428-4B65-4AE6-B187-DEACC3A0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03031" y="1857884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7087E1-01BD-4C55-9EF6-B566DED66954}"/>
                </a:ext>
              </a:extLst>
            </p:cNvPr>
            <p:cNvSpPr txBox="1"/>
            <p:nvPr/>
          </p:nvSpPr>
          <p:spPr>
            <a:xfrm>
              <a:off x="5298664" y="2685996"/>
              <a:ext cx="923132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정확도 및 속도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68A763-2E43-49AB-96E2-321FE56245C1}"/>
              </a:ext>
            </a:extLst>
          </p:cNvPr>
          <p:cNvGrpSpPr/>
          <p:nvPr/>
        </p:nvGrpSpPr>
        <p:grpSpPr>
          <a:xfrm>
            <a:off x="9321522" y="1274340"/>
            <a:ext cx="1716773" cy="1861540"/>
            <a:chOff x="1603695" y="1488552"/>
            <a:chExt cx="914400" cy="991507"/>
          </a:xfrm>
        </p:grpSpPr>
        <p:pic>
          <p:nvPicPr>
            <p:cNvPr id="18" name="그래픽 17" descr="채광 도구">
              <a:extLst>
                <a:ext uri="{FF2B5EF4-FFF2-40B4-BE49-F238E27FC236}">
                  <a16:creationId xmlns:a16="http://schemas.microsoft.com/office/drawing/2014/main" id="{361E32E5-2E75-4897-AB67-8734ED93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03695" y="1488552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3D0214-6CF3-49AC-91F9-674FDE8FC146}"/>
                </a:ext>
              </a:extLst>
            </p:cNvPr>
            <p:cNvSpPr txBox="1"/>
            <p:nvPr/>
          </p:nvSpPr>
          <p:spPr>
            <a:xfrm>
              <a:off x="1827294" y="2283343"/>
              <a:ext cx="467201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완성도</a:t>
              </a:r>
            </a:p>
          </p:txBody>
        </p:sp>
      </p:grpSp>
      <p:grpSp>
        <p:nvGrpSpPr>
          <p:cNvPr id="3072" name="그룹 3071">
            <a:extLst>
              <a:ext uri="{FF2B5EF4-FFF2-40B4-BE49-F238E27FC236}">
                <a16:creationId xmlns:a16="http://schemas.microsoft.com/office/drawing/2014/main" id="{DF3F4F8A-1B6D-4B4C-BD26-32CAE8C0520E}"/>
              </a:ext>
            </a:extLst>
          </p:cNvPr>
          <p:cNvGrpSpPr/>
          <p:nvPr/>
        </p:nvGrpSpPr>
        <p:grpSpPr>
          <a:xfrm>
            <a:off x="929077" y="4018887"/>
            <a:ext cx="1963998" cy="2004430"/>
            <a:chOff x="1374184" y="1696634"/>
            <a:chExt cx="1046079" cy="106761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D08B6EA-7F45-4BC5-982C-3916EB377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596" y="169663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2EC7B2-CD51-4F5F-A9EC-3817FD484647}"/>
                </a:ext>
              </a:extLst>
            </p:cNvPr>
            <p:cNvSpPr txBox="1"/>
            <p:nvPr/>
          </p:nvSpPr>
          <p:spPr>
            <a:xfrm>
              <a:off x="1374184" y="2567532"/>
              <a:ext cx="1046079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안정성 및 내구성</a:t>
              </a:r>
            </a:p>
          </p:txBody>
        </p:sp>
      </p:grpSp>
      <p:grpSp>
        <p:nvGrpSpPr>
          <p:cNvPr id="3073" name="그룹 3072">
            <a:extLst>
              <a:ext uri="{FF2B5EF4-FFF2-40B4-BE49-F238E27FC236}">
                <a16:creationId xmlns:a16="http://schemas.microsoft.com/office/drawing/2014/main" id="{EB55D029-601D-426F-804E-78E7D59A6F49}"/>
              </a:ext>
            </a:extLst>
          </p:cNvPr>
          <p:cNvGrpSpPr/>
          <p:nvPr/>
        </p:nvGrpSpPr>
        <p:grpSpPr>
          <a:xfrm>
            <a:off x="5242821" y="4017587"/>
            <a:ext cx="1716773" cy="2086104"/>
            <a:chOff x="1856786" y="4046000"/>
            <a:chExt cx="914400" cy="111111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0D56AD7-95B8-4032-B8DE-392EEB9B9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786" y="4046000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0E7DDB-8497-4964-8AE3-872ED95532A5}"/>
                </a:ext>
              </a:extLst>
            </p:cNvPr>
            <p:cNvSpPr txBox="1"/>
            <p:nvPr/>
          </p:nvSpPr>
          <p:spPr>
            <a:xfrm>
              <a:off x="1935666" y="4960400"/>
              <a:ext cx="756641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미적 디자인</a:t>
              </a:r>
            </a:p>
          </p:txBody>
        </p:sp>
      </p:grpSp>
      <p:grpSp>
        <p:nvGrpSpPr>
          <p:cNvPr id="3075" name="그룹 3074">
            <a:extLst>
              <a:ext uri="{FF2B5EF4-FFF2-40B4-BE49-F238E27FC236}">
                <a16:creationId xmlns:a16="http://schemas.microsoft.com/office/drawing/2014/main" id="{F6DAA0A0-B578-4F76-91E1-CAFECD978078}"/>
              </a:ext>
            </a:extLst>
          </p:cNvPr>
          <p:cNvGrpSpPr/>
          <p:nvPr/>
        </p:nvGrpSpPr>
        <p:grpSpPr>
          <a:xfrm>
            <a:off x="9082491" y="4017587"/>
            <a:ext cx="2194832" cy="2016193"/>
            <a:chOff x="1577245" y="3827090"/>
            <a:chExt cx="1169027" cy="107387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312E60B-AC09-4E79-8A58-BFEBA851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178" y="3827090"/>
              <a:ext cx="877163" cy="8771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7A478-EBB9-4F74-8A1C-116DA2DE22B9}"/>
                </a:ext>
              </a:extLst>
            </p:cNvPr>
            <p:cNvSpPr txBox="1"/>
            <p:nvPr/>
          </p:nvSpPr>
          <p:spPr>
            <a:xfrm>
              <a:off x="1577245" y="4704253"/>
              <a:ext cx="1169027" cy="19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작품 설명의 적정성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336A0E-6E74-4C24-8E0B-84FC9B8C06BE}"/>
              </a:ext>
            </a:extLst>
          </p:cNvPr>
          <p:cNvSpPr txBox="1"/>
          <p:nvPr/>
        </p:nvSpPr>
        <p:spPr>
          <a:xfrm>
            <a:off x="4765563" y="328295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공을 어떻게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953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309261" y="163239"/>
            <a:ext cx="4166526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창의적 </a:t>
            </a:r>
            <a:r>
              <a:rPr lang="ko-KR" altLang="en-US" sz="3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발상기법 사용</a:t>
            </a:r>
            <a:endParaRPr lang="ko-KR" alt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87486A-63F2-42CE-B772-586E3ABAC5D4}"/>
              </a:ext>
            </a:extLst>
          </p:cNvPr>
          <p:cNvSpPr/>
          <p:nvPr/>
        </p:nvSpPr>
        <p:spPr>
          <a:xfrm>
            <a:off x="419868" y="1122691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뒤집어진 종이컵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/>
              <a:t>위로 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볼</a:t>
            </a:r>
            <a:r>
              <a:rPr lang="ko-KR" altLang="en-US" b="1" dirty="0"/>
              <a:t> 옮기는 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로봇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2604F3-DB29-4E7D-B303-B612144BDBA9}"/>
              </a:ext>
            </a:extLst>
          </p:cNvPr>
          <p:cNvGrpSpPr/>
          <p:nvPr/>
        </p:nvGrpSpPr>
        <p:grpSpPr>
          <a:xfrm>
            <a:off x="419868" y="2223480"/>
            <a:ext cx="5902233" cy="3114413"/>
            <a:chOff x="465344" y="2367674"/>
            <a:chExt cx="5902233" cy="311441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ECEF749-0637-4C30-A477-49E9578951E8}"/>
                </a:ext>
              </a:extLst>
            </p:cNvPr>
            <p:cNvSpPr/>
            <p:nvPr/>
          </p:nvSpPr>
          <p:spPr>
            <a:xfrm>
              <a:off x="1965620" y="2367674"/>
              <a:ext cx="2647614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뒤집어진 종이컵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442C4F6-E7CE-45EE-A69E-CAB594464D73}"/>
                </a:ext>
              </a:extLst>
            </p:cNvPr>
            <p:cNvSpPr/>
            <p:nvPr/>
          </p:nvSpPr>
          <p:spPr>
            <a:xfrm>
              <a:off x="465344" y="4567687"/>
              <a:ext cx="1519946" cy="914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볼</a:t>
              </a:r>
              <a:endParaRPr lang="ko-KR" altLang="en-US" b="1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62D4A23-162A-40E8-ADAD-E23CD5BCA5F7}"/>
                </a:ext>
              </a:extLst>
            </p:cNvPr>
            <p:cNvSpPr/>
            <p:nvPr/>
          </p:nvSpPr>
          <p:spPr>
            <a:xfrm>
              <a:off x="4916729" y="4418855"/>
              <a:ext cx="1450848" cy="9144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로봇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987A65C-E2F2-4959-9BE8-01CDE01704EC}"/>
                </a:ext>
              </a:extLst>
            </p:cNvPr>
            <p:cNvSpPr/>
            <p:nvPr/>
          </p:nvSpPr>
          <p:spPr>
            <a:xfrm>
              <a:off x="2432339" y="3653287"/>
              <a:ext cx="1714176" cy="9144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옮기다</a:t>
              </a:r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FE04AFBE-D74B-4340-BE22-083AD686DC60}"/>
                </a:ext>
              </a:extLst>
            </p:cNvPr>
            <p:cNvSpPr/>
            <p:nvPr/>
          </p:nvSpPr>
          <p:spPr>
            <a:xfrm rot="2847700">
              <a:off x="2090637" y="4527002"/>
              <a:ext cx="236356" cy="362310"/>
            </a:xfrm>
            <a:prstGeom prst="downArrow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91A4251B-1254-4CAF-999B-E6D6C4AC2F0D}"/>
                </a:ext>
              </a:extLst>
            </p:cNvPr>
            <p:cNvSpPr/>
            <p:nvPr/>
          </p:nvSpPr>
          <p:spPr>
            <a:xfrm rot="10800000">
              <a:off x="3197213" y="3326326"/>
              <a:ext cx="184427" cy="282708"/>
            </a:xfrm>
            <a:prstGeom prst="downArrow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화살표: 아래쪽 33">
              <a:extLst>
                <a:ext uri="{FF2B5EF4-FFF2-40B4-BE49-F238E27FC236}">
                  <a16:creationId xmlns:a16="http://schemas.microsoft.com/office/drawing/2014/main" id="{5A2EE0F8-6895-43B7-92AA-92CC346707A1}"/>
                </a:ext>
              </a:extLst>
            </p:cNvPr>
            <p:cNvSpPr/>
            <p:nvPr/>
          </p:nvSpPr>
          <p:spPr>
            <a:xfrm rot="18000000">
              <a:off x="4452203" y="4510371"/>
              <a:ext cx="236356" cy="362310"/>
            </a:xfrm>
            <a:prstGeom prst="downArrow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EB8CA2-C480-4AD5-96CB-D0D9406A63D5}"/>
              </a:ext>
            </a:extLst>
          </p:cNvPr>
          <p:cNvGrpSpPr/>
          <p:nvPr/>
        </p:nvGrpSpPr>
        <p:grpSpPr>
          <a:xfrm>
            <a:off x="6819610" y="2328937"/>
            <a:ext cx="4900595" cy="2860124"/>
            <a:chOff x="4515794" y="1493713"/>
            <a:chExt cx="4018021" cy="19219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B229E1-A7C9-4E8A-A7D3-0FC4588B0629}"/>
                </a:ext>
              </a:extLst>
            </p:cNvPr>
            <p:cNvSpPr txBox="1"/>
            <p:nvPr/>
          </p:nvSpPr>
          <p:spPr>
            <a:xfrm>
              <a:off x="5567794" y="2002869"/>
              <a:ext cx="1411607" cy="840105"/>
            </a:xfrm>
            <a:prstGeom prst="pentagon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/>
                <a:t>옮긴다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1D4BC5A-441A-4ABF-AB16-E99B5B8A7891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>
              <a:off x="5837388" y="2842972"/>
              <a:ext cx="69479" cy="324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9EE207-D24F-4E25-86A7-C5123F356FAE}"/>
                </a:ext>
              </a:extLst>
            </p:cNvPr>
            <p:cNvSpPr txBox="1"/>
            <p:nvPr/>
          </p:nvSpPr>
          <p:spPr>
            <a:xfrm>
              <a:off x="5547271" y="3167464"/>
              <a:ext cx="719190" cy="24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잡는다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4F557-DE6F-4BEC-9816-36E377DCFFCA}"/>
                </a:ext>
              </a:extLst>
            </p:cNvPr>
            <p:cNvSpPr txBox="1"/>
            <p:nvPr/>
          </p:nvSpPr>
          <p:spPr>
            <a:xfrm>
              <a:off x="7436104" y="1894537"/>
              <a:ext cx="1097711" cy="24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들어올린다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A6C3F0-A43C-4B2A-8F45-C7858BB892D7}"/>
                </a:ext>
              </a:extLst>
            </p:cNvPr>
            <p:cNvSpPr txBox="1"/>
            <p:nvPr/>
          </p:nvSpPr>
          <p:spPr>
            <a:xfrm>
              <a:off x="5365374" y="1493713"/>
              <a:ext cx="719190" cy="24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구른다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369D81-9346-4DB2-910A-B5A70FD7E140}"/>
                </a:ext>
              </a:extLst>
            </p:cNvPr>
            <p:cNvSpPr txBox="1"/>
            <p:nvPr/>
          </p:nvSpPr>
          <p:spPr>
            <a:xfrm>
              <a:off x="4515794" y="2473640"/>
              <a:ext cx="529930" cy="24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친다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B4FF473-6415-4E20-9ACB-F51D7920487A}"/>
                </a:ext>
              </a:extLst>
            </p:cNvPr>
            <p:cNvCxnSpPr>
              <a:cxnSpLocks/>
              <a:stCxn id="18" idx="1"/>
              <a:endCxn id="27" idx="3"/>
            </p:cNvCxnSpPr>
            <p:nvPr/>
          </p:nvCxnSpPr>
          <p:spPr>
            <a:xfrm flipH="1">
              <a:off x="5045724" y="2323759"/>
              <a:ext cx="522072" cy="2739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4122CE3-FC33-4BE3-80E3-351210F1D9A3}"/>
                </a:ext>
              </a:extLst>
            </p:cNvPr>
            <p:cNvCxnSpPr>
              <a:cxnSpLocks/>
              <a:stCxn id="18" idx="0"/>
              <a:endCxn id="26" idx="3"/>
            </p:cNvCxnSpPr>
            <p:nvPr/>
          </p:nvCxnSpPr>
          <p:spPr>
            <a:xfrm flipH="1" flipV="1">
              <a:off x="6084564" y="1617804"/>
              <a:ext cx="189034" cy="3850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139DA8B-B387-4878-B0C3-0EA3A9E83362}"/>
                </a:ext>
              </a:extLst>
            </p:cNvPr>
            <p:cNvCxnSpPr>
              <a:cxnSpLocks/>
              <a:stCxn id="18" idx="5"/>
              <a:endCxn id="23" idx="1"/>
            </p:cNvCxnSpPr>
            <p:nvPr/>
          </p:nvCxnSpPr>
          <p:spPr>
            <a:xfrm flipV="1">
              <a:off x="6979399" y="2018628"/>
              <a:ext cx="456704" cy="3051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C2A265-7493-4913-8857-A1BBBDE90A0C}"/>
                </a:ext>
              </a:extLst>
            </p:cNvPr>
            <p:cNvSpPr txBox="1"/>
            <p:nvPr/>
          </p:nvSpPr>
          <p:spPr>
            <a:xfrm>
              <a:off x="7050581" y="2982798"/>
              <a:ext cx="529930" cy="248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민다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3F8F41A-1A20-4B75-9892-8DD2259640E6}"/>
                </a:ext>
              </a:extLst>
            </p:cNvPr>
            <p:cNvCxnSpPr>
              <a:cxnSpLocks/>
              <a:stCxn id="18" idx="4"/>
              <a:endCxn id="33" idx="1"/>
            </p:cNvCxnSpPr>
            <p:nvPr/>
          </p:nvCxnSpPr>
          <p:spPr>
            <a:xfrm>
              <a:off x="6709808" y="2842972"/>
              <a:ext cx="340774" cy="2639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772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309261" y="231548"/>
            <a:ext cx="446147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작품의 창의성 (독창성)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5B819-1307-4911-932F-3127620DECF7}"/>
              </a:ext>
            </a:extLst>
          </p:cNvPr>
          <p:cNvSpPr txBox="1"/>
          <p:nvPr/>
        </p:nvSpPr>
        <p:spPr>
          <a:xfrm>
            <a:off x="2767421" y="5623762"/>
            <a:ext cx="6651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/>
              <a:t>조금의 힘으로 힘의 효율적인 활용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87486A-63F2-42CE-B772-586E3ABAC5D4}"/>
              </a:ext>
            </a:extLst>
          </p:cNvPr>
          <p:cNvSpPr/>
          <p:nvPr/>
        </p:nvSpPr>
        <p:spPr>
          <a:xfrm>
            <a:off x="419761" y="1109291"/>
            <a:ext cx="40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뒤집어진 종이컵 위로 볼 옮기는 로봇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0CCF333-86C1-4053-A227-20E65264EDCB}"/>
              </a:ext>
            </a:extLst>
          </p:cNvPr>
          <p:cNvSpPr/>
          <p:nvPr/>
        </p:nvSpPr>
        <p:spPr>
          <a:xfrm>
            <a:off x="1605807" y="2904698"/>
            <a:ext cx="2228804" cy="9144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볼 옮긴다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dirty="0"/>
              <a:t>에 초점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4B85EFB-F2B6-4985-8053-E7F0E3B3BAE7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3834611" y="3361898"/>
            <a:ext cx="2339686" cy="2430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2D5E0E-957E-4FB0-83A0-8F99821A0260}"/>
              </a:ext>
            </a:extLst>
          </p:cNvPr>
          <p:cNvGrpSpPr/>
          <p:nvPr/>
        </p:nvGrpSpPr>
        <p:grpSpPr>
          <a:xfrm>
            <a:off x="6314246" y="1478623"/>
            <a:ext cx="5371618" cy="3621017"/>
            <a:chOff x="4457594" y="1326776"/>
            <a:chExt cx="4196780" cy="22100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FF8931-8BAE-4A09-AA7A-867D809E5BB9}"/>
                </a:ext>
              </a:extLst>
            </p:cNvPr>
            <p:cNvSpPr txBox="1"/>
            <p:nvPr/>
          </p:nvSpPr>
          <p:spPr>
            <a:xfrm>
              <a:off x="5567794" y="2002869"/>
              <a:ext cx="1411607" cy="840105"/>
            </a:xfrm>
            <a:prstGeom prst="pentagon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/>
                <a:t>옮긴다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16800B5-15E4-4A0E-BF45-4F458209BD10}"/>
                </a:ext>
              </a:extLst>
            </p:cNvPr>
            <p:cNvCxnSpPr>
              <a:cxnSpLocks/>
              <a:stCxn id="2" idx="2"/>
              <a:endCxn id="9" idx="0"/>
            </p:cNvCxnSpPr>
            <p:nvPr/>
          </p:nvCxnSpPr>
          <p:spPr>
            <a:xfrm>
              <a:off x="5837388" y="2842972"/>
              <a:ext cx="69479" cy="324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E1E681-8467-46E1-B7F6-631796D7187B}"/>
                </a:ext>
              </a:extLst>
            </p:cNvPr>
            <p:cNvSpPr txBox="1"/>
            <p:nvPr/>
          </p:nvSpPr>
          <p:spPr>
            <a:xfrm>
              <a:off x="5468285" y="316746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잡는다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65CB76-1623-407A-8A56-6749F0335429}"/>
                </a:ext>
              </a:extLst>
            </p:cNvPr>
            <p:cNvSpPr txBox="1"/>
            <p:nvPr/>
          </p:nvSpPr>
          <p:spPr>
            <a:xfrm>
              <a:off x="7315546" y="189453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들어올린다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1F0155-4DDB-439A-A68D-5E20223ABBAB}"/>
                </a:ext>
              </a:extLst>
            </p:cNvPr>
            <p:cNvSpPr txBox="1"/>
            <p:nvPr/>
          </p:nvSpPr>
          <p:spPr>
            <a:xfrm>
              <a:off x="5286387" y="149371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구른다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0853A1-B207-4151-80A6-0A327C143642}"/>
                </a:ext>
              </a:extLst>
            </p:cNvPr>
            <p:cNvSpPr txBox="1"/>
            <p:nvPr/>
          </p:nvSpPr>
          <p:spPr>
            <a:xfrm>
              <a:off x="4457594" y="247364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친다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25BE045-91F6-4E1E-AA50-A94CBDAEDAFB}"/>
                </a:ext>
              </a:extLst>
            </p:cNvPr>
            <p:cNvCxnSpPr>
              <a:cxnSpLocks/>
              <a:stCxn id="2" idx="1"/>
              <a:endCxn id="13" idx="3"/>
            </p:cNvCxnSpPr>
            <p:nvPr/>
          </p:nvCxnSpPr>
          <p:spPr>
            <a:xfrm flipH="1">
              <a:off x="5103925" y="2323760"/>
              <a:ext cx="463870" cy="3345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3F2A1ED-3600-4DE8-95F6-21835062A338}"/>
                </a:ext>
              </a:extLst>
            </p:cNvPr>
            <p:cNvCxnSpPr>
              <a:cxnSpLocks/>
              <a:stCxn id="2" idx="0"/>
              <a:endCxn id="12" idx="3"/>
            </p:cNvCxnSpPr>
            <p:nvPr/>
          </p:nvCxnSpPr>
          <p:spPr>
            <a:xfrm flipH="1" flipV="1">
              <a:off x="6163550" y="1678379"/>
              <a:ext cx="110048" cy="32449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57BF0A8-CDB4-46CF-81C7-7BEF4BE82C8F}"/>
                </a:ext>
              </a:extLst>
            </p:cNvPr>
            <p:cNvCxnSpPr>
              <a:cxnSpLocks/>
              <a:stCxn id="2" idx="5"/>
              <a:endCxn id="10" idx="1"/>
            </p:cNvCxnSpPr>
            <p:nvPr/>
          </p:nvCxnSpPr>
          <p:spPr>
            <a:xfrm flipV="1">
              <a:off x="6979400" y="2079203"/>
              <a:ext cx="336146" cy="2445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4C0E49-C905-449C-AB45-3EBDE86DCD06}"/>
                </a:ext>
              </a:extLst>
            </p:cNvPr>
            <p:cNvSpPr txBox="1"/>
            <p:nvPr/>
          </p:nvSpPr>
          <p:spPr>
            <a:xfrm>
              <a:off x="6992381" y="29827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민다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2BE659A-E65C-4E27-B3CB-56AACE23BF96}"/>
                </a:ext>
              </a:extLst>
            </p:cNvPr>
            <p:cNvCxnSpPr>
              <a:cxnSpLocks/>
              <a:stCxn id="2" idx="4"/>
              <a:endCxn id="35" idx="1"/>
            </p:cNvCxnSpPr>
            <p:nvPr/>
          </p:nvCxnSpPr>
          <p:spPr>
            <a:xfrm>
              <a:off x="6709807" y="2842972"/>
              <a:ext cx="282574" cy="324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33CEB52-BF64-46C2-A83A-9A244E38FA0E}"/>
                </a:ext>
              </a:extLst>
            </p:cNvPr>
            <p:cNvSpPr/>
            <p:nvPr/>
          </p:nvSpPr>
          <p:spPr>
            <a:xfrm>
              <a:off x="5186728" y="1326776"/>
              <a:ext cx="1057835" cy="6760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89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B4DA98F-D50D-4F74-B2BF-0124DE24B3AF}"/>
              </a:ext>
            </a:extLst>
          </p:cNvPr>
          <p:cNvSpPr/>
          <p:nvPr/>
        </p:nvSpPr>
        <p:spPr>
          <a:xfrm>
            <a:off x="311269" y="276044"/>
            <a:ext cx="5282215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기존의 사례분석 (벤치마킹)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7CBC5-6BE6-49E1-ABD2-108036BAD825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9003C-E6DD-4E96-9E1D-382020374DFD}"/>
              </a:ext>
            </a:extLst>
          </p:cNvPr>
          <p:cNvSpPr txBox="1"/>
          <p:nvPr/>
        </p:nvSpPr>
        <p:spPr>
          <a:xfrm>
            <a:off x="311269" y="4626235"/>
            <a:ext cx="626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지레의 원리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500" b="1" dirty="0"/>
              <a:t>제</a:t>
            </a:r>
            <a:r>
              <a:rPr lang="en-US" altLang="ko-KR" sz="1500" b="1" dirty="0"/>
              <a:t>1</a:t>
            </a:r>
            <a:r>
              <a:rPr lang="ko-KR" altLang="en-US" sz="1500" b="1" dirty="0"/>
              <a:t>종 지레</a:t>
            </a:r>
            <a:r>
              <a:rPr lang="en-US" altLang="ko-KR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5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F1415A-5A27-4DFF-90C8-2D9E3720A958}"/>
              </a:ext>
            </a:extLst>
          </p:cNvPr>
          <p:cNvSpPr/>
          <p:nvPr/>
        </p:nvSpPr>
        <p:spPr>
          <a:xfrm>
            <a:off x="964333" y="5589121"/>
            <a:ext cx="10257354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작은 힘으로 큰 힘을 내기 위한 것</a:t>
            </a:r>
            <a:endParaRPr lang="en-US" altLang="ko-KR" b="1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시소</a:t>
            </a:r>
            <a:r>
              <a:rPr lang="en-US" altLang="ko-KR" sz="2000" dirty="0"/>
              <a:t>, </a:t>
            </a:r>
            <a:r>
              <a:rPr lang="ko-KR" altLang="en-US" sz="2000" dirty="0"/>
              <a:t>저울 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44BB7-8531-4CE1-A4DF-0A0177BD9F83}"/>
              </a:ext>
            </a:extLst>
          </p:cNvPr>
          <p:cNvSpPr txBox="1"/>
          <p:nvPr/>
        </p:nvSpPr>
        <p:spPr>
          <a:xfrm>
            <a:off x="311269" y="1063659"/>
            <a:ext cx="748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어떻게 하면 효율적으로 또한 안정적이며 공을 빠르게 옮길 수 있을까</a:t>
            </a:r>
            <a:r>
              <a:rPr lang="en-US" altLang="ko-KR" b="1" dirty="0"/>
              <a:t>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BCA851D-E16F-4855-B76A-4A955CFD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3" y="1877662"/>
            <a:ext cx="4741702" cy="28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8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70642A-A8AB-4072-A340-E343C79AEE9B}"/>
              </a:ext>
            </a:extLst>
          </p:cNvPr>
          <p:cNvSpPr/>
          <p:nvPr/>
        </p:nvSpPr>
        <p:spPr>
          <a:xfrm>
            <a:off x="65741" y="89647"/>
            <a:ext cx="12054541" cy="6693647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5211E7-7FAA-4C0D-ACE7-DE7449078159}"/>
              </a:ext>
            </a:extLst>
          </p:cNvPr>
          <p:cNvSpPr/>
          <p:nvPr/>
        </p:nvSpPr>
        <p:spPr>
          <a:xfrm>
            <a:off x="275018" y="207642"/>
            <a:ext cx="3490058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작품 분석 및 설계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58289D-2656-4FBA-8857-B63C60C5FD10}"/>
              </a:ext>
            </a:extLst>
          </p:cNvPr>
          <p:cNvSpPr/>
          <p:nvPr/>
        </p:nvSpPr>
        <p:spPr>
          <a:xfrm rot="20700000">
            <a:off x="860612" y="3558589"/>
            <a:ext cx="4237318" cy="2032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E3C6378A-4259-4F64-85BF-A5D0C7C63AD1}"/>
              </a:ext>
            </a:extLst>
          </p:cNvPr>
          <p:cNvSpPr/>
          <p:nvPr/>
        </p:nvSpPr>
        <p:spPr>
          <a:xfrm>
            <a:off x="2537012" y="3761789"/>
            <a:ext cx="884518" cy="762516"/>
          </a:xfrm>
          <a:prstGeom prst="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CD0850-DFBB-4031-83FB-27FBA4148C3B}"/>
              </a:ext>
            </a:extLst>
          </p:cNvPr>
          <p:cNvSpPr/>
          <p:nvPr/>
        </p:nvSpPr>
        <p:spPr>
          <a:xfrm>
            <a:off x="3857878" y="2062868"/>
            <a:ext cx="1081842" cy="10818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중력</a:t>
            </a:r>
            <a:endParaRPr lang="ko-KR" altLang="en-US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8CE3DE8-9DA0-4D81-87DF-580EEB3C62B7}"/>
              </a:ext>
            </a:extLst>
          </p:cNvPr>
          <p:cNvSpPr/>
          <p:nvPr/>
        </p:nvSpPr>
        <p:spPr>
          <a:xfrm>
            <a:off x="4229428" y="2931026"/>
            <a:ext cx="338741" cy="68387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2CEA1D5-48AD-4878-942E-8234A8894EB9}"/>
              </a:ext>
            </a:extLst>
          </p:cNvPr>
          <p:cNvSpPr/>
          <p:nvPr/>
        </p:nvSpPr>
        <p:spPr>
          <a:xfrm rot="9826898">
            <a:off x="3050572" y="2803732"/>
            <a:ext cx="774019" cy="34863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C77E2C-9091-4E0E-86FA-1E7A4FE037F7}"/>
              </a:ext>
            </a:extLst>
          </p:cNvPr>
          <p:cNvSpPr/>
          <p:nvPr/>
        </p:nvSpPr>
        <p:spPr>
          <a:xfrm rot="20700000">
            <a:off x="6523656" y="3558589"/>
            <a:ext cx="4237318" cy="2032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43D28684-F0B1-4B84-9AFB-D94CE3AAC87D}"/>
              </a:ext>
            </a:extLst>
          </p:cNvPr>
          <p:cNvSpPr/>
          <p:nvPr/>
        </p:nvSpPr>
        <p:spPr>
          <a:xfrm>
            <a:off x="8200056" y="3761789"/>
            <a:ext cx="884518" cy="762516"/>
          </a:xfrm>
          <a:prstGeom prst="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4608DF-B088-4871-B06E-CAB97E63148E}"/>
              </a:ext>
            </a:extLst>
          </p:cNvPr>
          <p:cNvSpPr/>
          <p:nvPr/>
        </p:nvSpPr>
        <p:spPr>
          <a:xfrm rot="17320717">
            <a:off x="6651444" y="2839809"/>
            <a:ext cx="1081842" cy="10818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중력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76C2701-3769-4E88-BE8C-0534E938383D}"/>
              </a:ext>
            </a:extLst>
          </p:cNvPr>
          <p:cNvSpPr/>
          <p:nvPr/>
        </p:nvSpPr>
        <p:spPr>
          <a:xfrm>
            <a:off x="5530470" y="2957256"/>
            <a:ext cx="840591" cy="63350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695431E-DE86-4956-A3FF-97C2AE98328D}"/>
              </a:ext>
            </a:extLst>
          </p:cNvPr>
          <p:cNvCxnSpPr/>
          <p:nvPr/>
        </p:nvCxnSpPr>
        <p:spPr>
          <a:xfrm flipV="1">
            <a:off x="7530353" y="2702577"/>
            <a:ext cx="920376" cy="25467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4D9225-5B46-48C1-B0C3-F3A837746D44}"/>
              </a:ext>
            </a:extLst>
          </p:cNvPr>
          <p:cNvCxnSpPr/>
          <p:nvPr/>
        </p:nvCxnSpPr>
        <p:spPr>
          <a:xfrm flipV="1">
            <a:off x="7530353" y="2982495"/>
            <a:ext cx="920376" cy="25467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06CE4D-0500-4142-BF67-FD75EF0E8CB3}"/>
              </a:ext>
            </a:extLst>
          </p:cNvPr>
          <p:cNvCxnSpPr>
            <a:cxnSpLocks/>
          </p:cNvCxnSpPr>
          <p:nvPr/>
        </p:nvCxnSpPr>
        <p:spPr>
          <a:xfrm flipV="1">
            <a:off x="7746735" y="3052207"/>
            <a:ext cx="1337839" cy="351026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5904BAD-BB1B-4B9E-A167-498FE23A1A2D}"/>
              </a:ext>
            </a:extLst>
          </p:cNvPr>
          <p:cNvCxnSpPr>
            <a:cxnSpLocks/>
          </p:cNvCxnSpPr>
          <p:nvPr/>
        </p:nvCxnSpPr>
        <p:spPr>
          <a:xfrm flipV="1">
            <a:off x="7477852" y="3053602"/>
            <a:ext cx="2097560" cy="56129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3589C04-51B8-4E51-A677-3D2C49CDEF36}"/>
              </a:ext>
            </a:extLst>
          </p:cNvPr>
          <p:cNvCxnSpPr/>
          <p:nvPr/>
        </p:nvCxnSpPr>
        <p:spPr>
          <a:xfrm flipV="1">
            <a:off x="8233095" y="2890961"/>
            <a:ext cx="920376" cy="254679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299</Words>
  <Application>Microsoft Office PowerPoint</Application>
  <PresentationFormat>와이드스크린</PresentationFormat>
  <Paragraphs>107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210 트리거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168</cp:revision>
  <dcterms:created xsi:type="dcterms:W3CDTF">2019-10-31T12:13:03Z</dcterms:created>
  <dcterms:modified xsi:type="dcterms:W3CDTF">2019-11-04T03:10:27Z</dcterms:modified>
</cp:coreProperties>
</file>